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0" r:id="rId3"/>
    <p:sldId id="281" r:id="rId5"/>
    <p:sldId id="282" r:id="rId6"/>
    <p:sldId id="263" r:id="rId7"/>
    <p:sldId id="283" r:id="rId8"/>
    <p:sldId id="289" r:id="rId9"/>
    <p:sldId id="284" r:id="rId10"/>
    <p:sldId id="293" r:id="rId11"/>
    <p:sldId id="285" r:id="rId12"/>
    <p:sldId id="295" r:id="rId13"/>
    <p:sldId id="28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37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62" d="100"/>
          <a:sy n="62" d="100"/>
        </p:scale>
        <p:origin x="1722" y="12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3" d="100"/>
        <a:sy n="7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B7461-D221-4313-900B-D10305BC04E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BD4FC-B29F-431E-A72D-A894B51C1FC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0988-E855-4931-A888-6E855B7D4E5D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0988-E855-4931-A888-6E855B7D4E5D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0988-E855-4931-A888-6E855B7D4E5D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0988-E855-4931-A888-6E855B7D4E5D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0988-E855-4931-A888-6E855B7D4E5D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0988-E855-4931-A888-6E855B7D4E5D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710988-E855-4931-A888-6E855B7D4E5D}" type="slidenum">
              <a:rPr lang="zh-CN" altLang="en-US" smtClean="0">
                <a:solidFill>
                  <a:prstClr val="black"/>
                </a:solidFill>
              </a:rPr>
            </a:fld>
            <a:endParaRPr lang="zh-CN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圆角矩形 2"/>
          <p:cNvSpPr/>
          <p:nvPr userDrawn="1"/>
        </p:nvSpPr>
        <p:spPr>
          <a:xfrm>
            <a:off x="159658" y="170541"/>
            <a:ext cx="11872686" cy="6549574"/>
          </a:xfrm>
          <a:prstGeom prst="roundRect">
            <a:avLst>
              <a:gd name="adj" fmla="val 3089"/>
            </a:avLst>
          </a:prstGeom>
          <a:solidFill>
            <a:schemeClr val="bg1">
              <a:alpha val="96000"/>
            </a:schemeClr>
          </a:solidFill>
          <a:ln>
            <a:solidFill>
              <a:srgbClr val="413788">
                <a:alpha val="1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185089" y="628171"/>
            <a:ext cx="615142" cy="352485"/>
            <a:chOff x="0" y="481912"/>
            <a:chExt cx="615142" cy="308919"/>
          </a:xfrm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5" name="矩形 4"/>
            <p:cNvSpPr/>
            <p:nvPr/>
          </p:nvSpPr>
          <p:spPr>
            <a:xfrm>
              <a:off x="0" y="481912"/>
              <a:ext cx="459971" cy="308919"/>
            </a:xfrm>
            <a:prstGeom prst="rect">
              <a:avLst/>
            </a:prstGeom>
            <a:solidFill>
              <a:srgbClr val="4137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544895" y="481912"/>
              <a:ext cx="70247" cy="308919"/>
            </a:xfrm>
            <a:prstGeom prst="rect">
              <a:avLst/>
            </a:prstGeom>
            <a:solidFill>
              <a:srgbClr val="4137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2000">
    <p:wip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圆角矩形 7"/>
          <p:cNvSpPr/>
          <p:nvPr userDrawn="1"/>
        </p:nvSpPr>
        <p:spPr>
          <a:xfrm>
            <a:off x="159658" y="170541"/>
            <a:ext cx="11872686" cy="6549574"/>
          </a:xfrm>
          <a:prstGeom prst="roundRect">
            <a:avLst>
              <a:gd name="adj" fmla="val 3089"/>
            </a:avLst>
          </a:prstGeom>
          <a:solidFill>
            <a:schemeClr val="bg1">
              <a:alpha val="96000"/>
            </a:schemeClr>
          </a:solidFill>
          <a:ln>
            <a:solidFill>
              <a:srgbClr val="413788">
                <a:alpha val="1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.xml"/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9" Type="http://schemas.openxmlformats.org/officeDocument/2006/relationships/notesSlide" Target="../notesSlides/notesSlide2.xml"/><Relationship Id="rId18" Type="http://schemas.openxmlformats.org/officeDocument/2006/relationships/slideLayout" Target="../slideLayouts/slideLayout5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45" name="矩形 144"/>
          <p:cNvSpPr/>
          <p:nvPr/>
        </p:nvSpPr>
        <p:spPr>
          <a:xfrm>
            <a:off x="0" y="9525"/>
            <a:ext cx="113792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文本框 131"/>
          <p:cNvSpPr txBox="1"/>
          <p:nvPr/>
        </p:nvSpPr>
        <p:spPr>
          <a:xfrm>
            <a:off x="868978" y="2569288"/>
            <a:ext cx="7650925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lnSpc>
                <a:spcPct val="150000"/>
              </a:lnSpc>
            </a:pPr>
            <a:r>
              <a:rPr lang="zh-CN" altLang="en-US" sz="5400" b="1" dirty="0">
                <a:solidFill>
                  <a:srgbClr val="41378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重庆大学计算机</a:t>
            </a:r>
            <a:r>
              <a:rPr lang="zh-CN" altLang="en-US" sz="5400" b="1" dirty="0">
                <a:solidFill>
                  <a:srgbClr val="41378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学院</a:t>
            </a:r>
            <a:endParaRPr lang="zh-CN" altLang="en-US" sz="5400" b="1" dirty="0">
              <a:solidFill>
                <a:srgbClr val="413788"/>
              </a:solidFill>
              <a:effectLst>
                <a:outerShdw blurRad="38100" dist="38100" dir="2700000" algn="tl">
                  <a:srgbClr val="000000">
                    <a:alpha val="20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cxnSp>
        <p:nvCxnSpPr>
          <p:cNvPr id="125" name="直接连接符 124"/>
          <p:cNvCxnSpPr/>
          <p:nvPr/>
        </p:nvCxnSpPr>
        <p:spPr>
          <a:xfrm>
            <a:off x="1025850" y="3834069"/>
            <a:ext cx="489294" cy="0"/>
          </a:xfrm>
          <a:prstGeom prst="line">
            <a:avLst/>
          </a:prstGeom>
          <a:ln w="19050">
            <a:solidFill>
              <a:srgbClr val="4137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053080" y="5121275"/>
            <a:ext cx="212471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rPr>
              <a:t>学校：西南民族大学</a:t>
            </a:r>
            <a:endParaRPr kumimoji="0" lang="zh-CN" altLang="en-US" sz="160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283970" y="5121275"/>
            <a:ext cx="176847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rPr>
              <a:t>汇报人：黄铭</a:t>
            </a:r>
            <a:endParaRPr kumimoji="0" lang="zh-CN" altLang="en-US" sz="160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pic>
        <p:nvPicPr>
          <p:cNvPr id="27" name="鼓舞人心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6905" y="-1251560"/>
            <a:ext cx="411019" cy="41101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665470" y="5121275"/>
            <a:ext cx="172275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rPr>
              <a:t>专业：软件工程</a:t>
            </a:r>
            <a:endParaRPr kumimoji="0" lang="zh-CN" altLang="en-US" sz="160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680" y="772160"/>
            <a:ext cx="2933700" cy="10287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6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13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45" name="矩形 144"/>
          <p:cNvSpPr/>
          <p:nvPr/>
        </p:nvSpPr>
        <p:spPr>
          <a:xfrm>
            <a:off x="0" y="0"/>
            <a:ext cx="113792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文本框 131"/>
          <p:cNvSpPr txBox="1"/>
          <p:nvPr/>
        </p:nvSpPr>
        <p:spPr>
          <a:xfrm>
            <a:off x="868978" y="2765437"/>
            <a:ext cx="7650925" cy="988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>
              <a:lnSpc>
                <a:spcPct val="150000"/>
              </a:lnSpc>
            </a:pPr>
            <a:r>
              <a:rPr lang="zh-CN" altLang="en-US" sz="4400" b="1" dirty="0">
                <a:solidFill>
                  <a:srgbClr val="41378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演示</a:t>
            </a:r>
            <a:r>
              <a:rPr lang="zh-CN" altLang="en-US" sz="4400" b="1" dirty="0" smtClean="0">
                <a:solidFill>
                  <a:srgbClr val="413788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完毕  谢谢指导</a:t>
            </a:r>
            <a:endParaRPr lang="zh-CN" altLang="en-US" sz="4400" b="1" dirty="0">
              <a:solidFill>
                <a:srgbClr val="413788"/>
              </a:solidFill>
              <a:effectLst>
                <a:outerShdw blurRad="38100" dist="38100" dir="2700000" algn="tl">
                  <a:srgbClr val="000000">
                    <a:alpha val="20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37" name="文本框 136"/>
          <p:cNvSpPr txBox="1"/>
          <p:nvPr/>
        </p:nvSpPr>
        <p:spPr>
          <a:xfrm>
            <a:off x="808015" y="1922954"/>
            <a:ext cx="7029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457200"/>
            <a:r>
              <a:rPr lang="en-US" altLang="zh-CN" sz="7200" dirty="0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THANK . YOU</a:t>
            </a:r>
            <a:endParaRPr lang="zh-CN" altLang="en-US" sz="7200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20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cxnSp>
        <p:nvCxnSpPr>
          <p:cNvPr id="125" name="直接连接符 124"/>
          <p:cNvCxnSpPr/>
          <p:nvPr/>
        </p:nvCxnSpPr>
        <p:spPr>
          <a:xfrm>
            <a:off x="1025850" y="3834069"/>
            <a:ext cx="489294" cy="0"/>
          </a:xfrm>
          <a:prstGeom prst="line">
            <a:avLst/>
          </a:prstGeom>
          <a:ln w="19050">
            <a:solidFill>
              <a:srgbClr val="4137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3165898" y="5121503"/>
            <a:ext cx="2011390" cy="275590"/>
            <a:chOff x="3434345" y="5943264"/>
            <a:chExt cx="2463061" cy="337477"/>
          </a:xfrm>
        </p:grpSpPr>
        <p:grpSp>
          <p:nvGrpSpPr>
            <p:cNvPr id="18" name="组合 17"/>
            <p:cNvGrpSpPr/>
            <p:nvPr/>
          </p:nvGrpSpPr>
          <p:grpSpPr>
            <a:xfrm>
              <a:off x="3434345" y="5969714"/>
              <a:ext cx="290422" cy="290422"/>
              <a:chOff x="3434345" y="5959066"/>
              <a:chExt cx="290422" cy="290422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3434345" y="5959066"/>
                <a:ext cx="290422" cy="290422"/>
              </a:xfrm>
              <a:prstGeom prst="ellipse">
                <a:avLst/>
              </a:prstGeom>
              <a:solidFill>
                <a:srgbClr val="413788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21" name="student-graduation-cap-shape_52041"/>
              <p:cNvSpPr>
                <a:spLocks noChangeAspect="1"/>
              </p:cNvSpPr>
              <p:nvPr/>
            </p:nvSpPr>
            <p:spPr bwMode="auto">
              <a:xfrm>
                <a:off x="3506911" y="6029152"/>
                <a:ext cx="145290" cy="150250"/>
              </a:xfrm>
              <a:custGeom>
                <a:avLst/>
                <a:gdLst>
                  <a:gd name="connsiteX0" fmla="*/ 233363 w 325438"/>
                  <a:gd name="connsiteY0" fmla="*/ 249238 h 336550"/>
                  <a:gd name="connsiteX1" fmla="*/ 279401 w 325438"/>
                  <a:gd name="connsiteY1" fmla="*/ 249238 h 336550"/>
                  <a:gd name="connsiteX2" fmla="*/ 279401 w 325438"/>
                  <a:gd name="connsiteY2" fmla="*/ 290513 h 336550"/>
                  <a:gd name="connsiteX3" fmla="*/ 233363 w 325438"/>
                  <a:gd name="connsiteY3" fmla="*/ 290513 h 336550"/>
                  <a:gd name="connsiteX4" fmla="*/ 171450 w 325438"/>
                  <a:gd name="connsiteY4" fmla="*/ 249238 h 336550"/>
                  <a:gd name="connsiteX5" fmla="*/ 217488 w 325438"/>
                  <a:gd name="connsiteY5" fmla="*/ 249238 h 336550"/>
                  <a:gd name="connsiteX6" fmla="*/ 217488 w 325438"/>
                  <a:gd name="connsiteY6" fmla="*/ 290513 h 336550"/>
                  <a:gd name="connsiteX7" fmla="*/ 171450 w 325438"/>
                  <a:gd name="connsiteY7" fmla="*/ 290513 h 336550"/>
                  <a:gd name="connsiteX8" fmla="*/ 107950 w 325438"/>
                  <a:gd name="connsiteY8" fmla="*/ 249238 h 336550"/>
                  <a:gd name="connsiteX9" fmla="*/ 155575 w 325438"/>
                  <a:gd name="connsiteY9" fmla="*/ 249238 h 336550"/>
                  <a:gd name="connsiteX10" fmla="*/ 155575 w 325438"/>
                  <a:gd name="connsiteY10" fmla="*/ 290513 h 336550"/>
                  <a:gd name="connsiteX11" fmla="*/ 107950 w 325438"/>
                  <a:gd name="connsiteY11" fmla="*/ 290513 h 336550"/>
                  <a:gd name="connsiteX12" fmla="*/ 46038 w 325438"/>
                  <a:gd name="connsiteY12" fmla="*/ 249238 h 336550"/>
                  <a:gd name="connsiteX13" fmla="*/ 93663 w 325438"/>
                  <a:gd name="connsiteY13" fmla="*/ 249238 h 336550"/>
                  <a:gd name="connsiteX14" fmla="*/ 93663 w 325438"/>
                  <a:gd name="connsiteY14" fmla="*/ 290513 h 336550"/>
                  <a:gd name="connsiteX15" fmla="*/ 46038 w 325438"/>
                  <a:gd name="connsiteY15" fmla="*/ 290513 h 336550"/>
                  <a:gd name="connsiteX16" fmla="*/ 233363 w 325438"/>
                  <a:gd name="connsiteY16" fmla="*/ 195263 h 336550"/>
                  <a:gd name="connsiteX17" fmla="*/ 279401 w 325438"/>
                  <a:gd name="connsiteY17" fmla="*/ 195263 h 336550"/>
                  <a:gd name="connsiteX18" fmla="*/ 279401 w 325438"/>
                  <a:gd name="connsiteY18" fmla="*/ 234951 h 336550"/>
                  <a:gd name="connsiteX19" fmla="*/ 233363 w 325438"/>
                  <a:gd name="connsiteY19" fmla="*/ 234951 h 336550"/>
                  <a:gd name="connsiteX20" fmla="*/ 171450 w 325438"/>
                  <a:gd name="connsiteY20" fmla="*/ 195263 h 336550"/>
                  <a:gd name="connsiteX21" fmla="*/ 217488 w 325438"/>
                  <a:gd name="connsiteY21" fmla="*/ 195263 h 336550"/>
                  <a:gd name="connsiteX22" fmla="*/ 217488 w 325438"/>
                  <a:gd name="connsiteY22" fmla="*/ 234951 h 336550"/>
                  <a:gd name="connsiteX23" fmla="*/ 171450 w 325438"/>
                  <a:gd name="connsiteY23" fmla="*/ 234951 h 336550"/>
                  <a:gd name="connsiteX24" fmla="*/ 107950 w 325438"/>
                  <a:gd name="connsiteY24" fmla="*/ 195263 h 336550"/>
                  <a:gd name="connsiteX25" fmla="*/ 155575 w 325438"/>
                  <a:gd name="connsiteY25" fmla="*/ 195263 h 336550"/>
                  <a:gd name="connsiteX26" fmla="*/ 155575 w 325438"/>
                  <a:gd name="connsiteY26" fmla="*/ 234951 h 336550"/>
                  <a:gd name="connsiteX27" fmla="*/ 107950 w 325438"/>
                  <a:gd name="connsiteY27" fmla="*/ 234951 h 336550"/>
                  <a:gd name="connsiteX28" fmla="*/ 46038 w 325438"/>
                  <a:gd name="connsiteY28" fmla="*/ 195263 h 336550"/>
                  <a:gd name="connsiteX29" fmla="*/ 93663 w 325438"/>
                  <a:gd name="connsiteY29" fmla="*/ 195263 h 336550"/>
                  <a:gd name="connsiteX30" fmla="*/ 93663 w 325438"/>
                  <a:gd name="connsiteY30" fmla="*/ 234951 h 336550"/>
                  <a:gd name="connsiteX31" fmla="*/ 46038 w 325438"/>
                  <a:gd name="connsiteY31" fmla="*/ 234951 h 336550"/>
                  <a:gd name="connsiteX32" fmla="*/ 233363 w 325438"/>
                  <a:gd name="connsiteY32" fmla="*/ 139700 h 336550"/>
                  <a:gd name="connsiteX33" fmla="*/ 279401 w 325438"/>
                  <a:gd name="connsiteY33" fmla="*/ 139700 h 336550"/>
                  <a:gd name="connsiteX34" fmla="*/ 279401 w 325438"/>
                  <a:gd name="connsiteY34" fmla="*/ 180975 h 336550"/>
                  <a:gd name="connsiteX35" fmla="*/ 233363 w 325438"/>
                  <a:gd name="connsiteY35" fmla="*/ 180975 h 336550"/>
                  <a:gd name="connsiteX36" fmla="*/ 171450 w 325438"/>
                  <a:gd name="connsiteY36" fmla="*/ 139700 h 336550"/>
                  <a:gd name="connsiteX37" fmla="*/ 217488 w 325438"/>
                  <a:gd name="connsiteY37" fmla="*/ 139700 h 336550"/>
                  <a:gd name="connsiteX38" fmla="*/ 217488 w 325438"/>
                  <a:gd name="connsiteY38" fmla="*/ 180975 h 336550"/>
                  <a:gd name="connsiteX39" fmla="*/ 171450 w 325438"/>
                  <a:gd name="connsiteY39" fmla="*/ 180975 h 336550"/>
                  <a:gd name="connsiteX40" fmla="*/ 107950 w 325438"/>
                  <a:gd name="connsiteY40" fmla="*/ 139700 h 336550"/>
                  <a:gd name="connsiteX41" fmla="*/ 155575 w 325438"/>
                  <a:gd name="connsiteY41" fmla="*/ 139700 h 336550"/>
                  <a:gd name="connsiteX42" fmla="*/ 155575 w 325438"/>
                  <a:gd name="connsiteY42" fmla="*/ 180975 h 336550"/>
                  <a:gd name="connsiteX43" fmla="*/ 107950 w 325438"/>
                  <a:gd name="connsiteY43" fmla="*/ 180975 h 336550"/>
                  <a:gd name="connsiteX44" fmla="*/ 49167 w 325438"/>
                  <a:gd name="connsiteY44" fmla="*/ 38100 h 336550"/>
                  <a:gd name="connsiteX45" fmla="*/ 25400 w 325438"/>
                  <a:gd name="connsiteY45" fmla="*/ 61753 h 336550"/>
                  <a:gd name="connsiteX46" fmla="*/ 25400 w 325438"/>
                  <a:gd name="connsiteY46" fmla="*/ 289085 h 336550"/>
                  <a:gd name="connsiteX47" fmla="*/ 49167 w 325438"/>
                  <a:gd name="connsiteY47" fmla="*/ 312738 h 336550"/>
                  <a:gd name="connsiteX48" fmla="*/ 276271 w 325438"/>
                  <a:gd name="connsiteY48" fmla="*/ 312738 h 336550"/>
                  <a:gd name="connsiteX49" fmla="*/ 300038 w 325438"/>
                  <a:gd name="connsiteY49" fmla="*/ 289085 h 336550"/>
                  <a:gd name="connsiteX50" fmla="*/ 300038 w 325438"/>
                  <a:gd name="connsiteY50" fmla="*/ 61753 h 336550"/>
                  <a:gd name="connsiteX51" fmla="*/ 276271 w 325438"/>
                  <a:gd name="connsiteY51" fmla="*/ 38100 h 336550"/>
                  <a:gd name="connsiteX52" fmla="*/ 269669 w 325438"/>
                  <a:gd name="connsiteY52" fmla="*/ 38100 h 336550"/>
                  <a:gd name="connsiteX53" fmla="*/ 269669 w 325438"/>
                  <a:gd name="connsiteY53" fmla="*/ 63067 h 336550"/>
                  <a:gd name="connsiteX54" fmla="*/ 276271 w 325438"/>
                  <a:gd name="connsiteY54" fmla="*/ 74894 h 336550"/>
                  <a:gd name="connsiteX55" fmla="*/ 260427 w 325438"/>
                  <a:gd name="connsiteY55" fmla="*/ 90662 h 336550"/>
                  <a:gd name="connsiteX56" fmla="*/ 244582 w 325438"/>
                  <a:gd name="connsiteY56" fmla="*/ 74894 h 336550"/>
                  <a:gd name="connsiteX57" fmla="*/ 249864 w 325438"/>
                  <a:gd name="connsiteY57" fmla="*/ 63067 h 336550"/>
                  <a:gd name="connsiteX58" fmla="*/ 249864 w 325438"/>
                  <a:gd name="connsiteY58" fmla="*/ 38100 h 336550"/>
                  <a:gd name="connsiteX59" fmla="*/ 231379 w 325438"/>
                  <a:gd name="connsiteY59" fmla="*/ 38100 h 336550"/>
                  <a:gd name="connsiteX60" fmla="*/ 231379 w 325438"/>
                  <a:gd name="connsiteY60" fmla="*/ 63067 h 336550"/>
                  <a:gd name="connsiteX61" fmla="*/ 236660 w 325438"/>
                  <a:gd name="connsiteY61" fmla="*/ 74894 h 336550"/>
                  <a:gd name="connsiteX62" fmla="*/ 220816 w 325438"/>
                  <a:gd name="connsiteY62" fmla="*/ 90662 h 336550"/>
                  <a:gd name="connsiteX63" fmla="*/ 204971 w 325438"/>
                  <a:gd name="connsiteY63" fmla="*/ 74894 h 336550"/>
                  <a:gd name="connsiteX64" fmla="*/ 210253 w 325438"/>
                  <a:gd name="connsiteY64" fmla="*/ 63067 h 336550"/>
                  <a:gd name="connsiteX65" fmla="*/ 210253 w 325438"/>
                  <a:gd name="connsiteY65" fmla="*/ 38100 h 336550"/>
                  <a:gd name="connsiteX66" fmla="*/ 191767 w 325438"/>
                  <a:gd name="connsiteY66" fmla="*/ 38100 h 336550"/>
                  <a:gd name="connsiteX67" fmla="*/ 191767 w 325438"/>
                  <a:gd name="connsiteY67" fmla="*/ 63067 h 336550"/>
                  <a:gd name="connsiteX68" fmla="*/ 198369 w 325438"/>
                  <a:gd name="connsiteY68" fmla="*/ 74894 h 336550"/>
                  <a:gd name="connsiteX69" fmla="*/ 182525 w 325438"/>
                  <a:gd name="connsiteY69" fmla="*/ 90662 h 336550"/>
                  <a:gd name="connsiteX70" fmla="*/ 166680 w 325438"/>
                  <a:gd name="connsiteY70" fmla="*/ 74894 h 336550"/>
                  <a:gd name="connsiteX71" fmla="*/ 171962 w 325438"/>
                  <a:gd name="connsiteY71" fmla="*/ 63067 h 336550"/>
                  <a:gd name="connsiteX72" fmla="*/ 171962 w 325438"/>
                  <a:gd name="connsiteY72" fmla="*/ 38100 h 336550"/>
                  <a:gd name="connsiteX73" fmla="*/ 153476 w 325438"/>
                  <a:gd name="connsiteY73" fmla="*/ 38100 h 336550"/>
                  <a:gd name="connsiteX74" fmla="*/ 153476 w 325438"/>
                  <a:gd name="connsiteY74" fmla="*/ 63067 h 336550"/>
                  <a:gd name="connsiteX75" fmla="*/ 158758 w 325438"/>
                  <a:gd name="connsiteY75" fmla="*/ 74894 h 336550"/>
                  <a:gd name="connsiteX76" fmla="*/ 142913 w 325438"/>
                  <a:gd name="connsiteY76" fmla="*/ 90662 h 336550"/>
                  <a:gd name="connsiteX77" fmla="*/ 127069 w 325438"/>
                  <a:gd name="connsiteY77" fmla="*/ 74894 h 336550"/>
                  <a:gd name="connsiteX78" fmla="*/ 133671 w 325438"/>
                  <a:gd name="connsiteY78" fmla="*/ 63067 h 336550"/>
                  <a:gd name="connsiteX79" fmla="*/ 133671 w 325438"/>
                  <a:gd name="connsiteY79" fmla="*/ 38100 h 336550"/>
                  <a:gd name="connsiteX80" fmla="*/ 115186 w 325438"/>
                  <a:gd name="connsiteY80" fmla="*/ 38100 h 336550"/>
                  <a:gd name="connsiteX81" fmla="*/ 115186 w 325438"/>
                  <a:gd name="connsiteY81" fmla="*/ 63067 h 336550"/>
                  <a:gd name="connsiteX82" fmla="*/ 120467 w 325438"/>
                  <a:gd name="connsiteY82" fmla="*/ 74894 h 336550"/>
                  <a:gd name="connsiteX83" fmla="*/ 104623 w 325438"/>
                  <a:gd name="connsiteY83" fmla="*/ 90662 h 336550"/>
                  <a:gd name="connsiteX84" fmla="*/ 88778 w 325438"/>
                  <a:gd name="connsiteY84" fmla="*/ 74894 h 336550"/>
                  <a:gd name="connsiteX85" fmla="*/ 94060 w 325438"/>
                  <a:gd name="connsiteY85" fmla="*/ 63067 h 336550"/>
                  <a:gd name="connsiteX86" fmla="*/ 94060 w 325438"/>
                  <a:gd name="connsiteY86" fmla="*/ 38100 h 336550"/>
                  <a:gd name="connsiteX87" fmla="*/ 75574 w 325438"/>
                  <a:gd name="connsiteY87" fmla="*/ 38100 h 336550"/>
                  <a:gd name="connsiteX88" fmla="*/ 75574 w 325438"/>
                  <a:gd name="connsiteY88" fmla="*/ 63067 h 336550"/>
                  <a:gd name="connsiteX89" fmla="*/ 80856 w 325438"/>
                  <a:gd name="connsiteY89" fmla="*/ 74894 h 336550"/>
                  <a:gd name="connsiteX90" fmla="*/ 65011 w 325438"/>
                  <a:gd name="connsiteY90" fmla="*/ 90662 h 336550"/>
                  <a:gd name="connsiteX91" fmla="*/ 49167 w 325438"/>
                  <a:gd name="connsiteY91" fmla="*/ 74894 h 336550"/>
                  <a:gd name="connsiteX92" fmla="*/ 55769 w 325438"/>
                  <a:gd name="connsiteY92" fmla="*/ 63067 h 336550"/>
                  <a:gd name="connsiteX93" fmla="*/ 55769 w 325438"/>
                  <a:gd name="connsiteY93" fmla="*/ 38100 h 336550"/>
                  <a:gd name="connsiteX94" fmla="*/ 49167 w 325438"/>
                  <a:gd name="connsiteY94" fmla="*/ 38100 h 336550"/>
                  <a:gd name="connsiteX95" fmla="*/ 65315 w 325438"/>
                  <a:gd name="connsiteY95" fmla="*/ 4763 h 336550"/>
                  <a:gd name="connsiteX96" fmla="*/ 61913 w 325438"/>
                  <a:gd name="connsiteY96" fmla="*/ 10110 h 336550"/>
                  <a:gd name="connsiteX97" fmla="*/ 61913 w 325438"/>
                  <a:gd name="connsiteY97" fmla="*/ 75616 h 336550"/>
                  <a:gd name="connsiteX98" fmla="*/ 65315 w 325438"/>
                  <a:gd name="connsiteY98" fmla="*/ 80963 h 336550"/>
                  <a:gd name="connsiteX99" fmla="*/ 69851 w 325438"/>
                  <a:gd name="connsiteY99" fmla="*/ 75616 h 336550"/>
                  <a:gd name="connsiteX100" fmla="*/ 69851 w 325438"/>
                  <a:gd name="connsiteY100" fmla="*/ 10110 h 336550"/>
                  <a:gd name="connsiteX101" fmla="*/ 65315 w 325438"/>
                  <a:gd name="connsiteY101" fmla="*/ 4763 h 336550"/>
                  <a:gd name="connsiteX102" fmla="*/ 104776 w 325438"/>
                  <a:gd name="connsiteY102" fmla="*/ 4763 h 336550"/>
                  <a:gd name="connsiteX103" fmla="*/ 100013 w 325438"/>
                  <a:gd name="connsiteY103" fmla="*/ 10110 h 336550"/>
                  <a:gd name="connsiteX104" fmla="*/ 100013 w 325438"/>
                  <a:gd name="connsiteY104" fmla="*/ 75616 h 336550"/>
                  <a:gd name="connsiteX105" fmla="*/ 104776 w 325438"/>
                  <a:gd name="connsiteY105" fmla="*/ 80963 h 336550"/>
                  <a:gd name="connsiteX106" fmla="*/ 109538 w 325438"/>
                  <a:gd name="connsiteY106" fmla="*/ 75616 h 336550"/>
                  <a:gd name="connsiteX107" fmla="*/ 109538 w 325438"/>
                  <a:gd name="connsiteY107" fmla="*/ 10110 h 336550"/>
                  <a:gd name="connsiteX108" fmla="*/ 104776 w 325438"/>
                  <a:gd name="connsiteY108" fmla="*/ 4763 h 336550"/>
                  <a:gd name="connsiteX109" fmla="*/ 142876 w 325438"/>
                  <a:gd name="connsiteY109" fmla="*/ 4763 h 336550"/>
                  <a:gd name="connsiteX110" fmla="*/ 138113 w 325438"/>
                  <a:gd name="connsiteY110" fmla="*/ 10110 h 336550"/>
                  <a:gd name="connsiteX111" fmla="*/ 138113 w 325438"/>
                  <a:gd name="connsiteY111" fmla="*/ 75616 h 336550"/>
                  <a:gd name="connsiteX112" fmla="*/ 142876 w 325438"/>
                  <a:gd name="connsiteY112" fmla="*/ 80963 h 336550"/>
                  <a:gd name="connsiteX113" fmla="*/ 147638 w 325438"/>
                  <a:gd name="connsiteY113" fmla="*/ 75616 h 336550"/>
                  <a:gd name="connsiteX114" fmla="*/ 147638 w 325438"/>
                  <a:gd name="connsiteY114" fmla="*/ 10110 h 336550"/>
                  <a:gd name="connsiteX115" fmla="*/ 142876 w 325438"/>
                  <a:gd name="connsiteY115" fmla="*/ 4763 h 336550"/>
                  <a:gd name="connsiteX116" fmla="*/ 182563 w 325438"/>
                  <a:gd name="connsiteY116" fmla="*/ 4763 h 336550"/>
                  <a:gd name="connsiteX117" fmla="*/ 177800 w 325438"/>
                  <a:gd name="connsiteY117" fmla="*/ 10110 h 336550"/>
                  <a:gd name="connsiteX118" fmla="*/ 177800 w 325438"/>
                  <a:gd name="connsiteY118" fmla="*/ 75616 h 336550"/>
                  <a:gd name="connsiteX119" fmla="*/ 182563 w 325438"/>
                  <a:gd name="connsiteY119" fmla="*/ 80963 h 336550"/>
                  <a:gd name="connsiteX120" fmla="*/ 187325 w 325438"/>
                  <a:gd name="connsiteY120" fmla="*/ 75616 h 336550"/>
                  <a:gd name="connsiteX121" fmla="*/ 187325 w 325438"/>
                  <a:gd name="connsiteY121" fmla="*/ 10110 h 336550"/>
                  <a:gd name="connsiteX122" fmla="*/ 182563 w 325438"/>
                  <a:gd name="connsiteY122" fmla="*/ 4763 h 336550"/>
                  <a:gd name="connsiteX123" fmla="*/ 220663 w 325438"/>
                  <a:gd name="connsiteY123" fmla="*/ 4763 h 336550"/>
                  <a:gd name="connsiteX124" fmla="*/ 215900 w 325438"/>
                  <a:gd name="connsiteY124" fmla="*/ 10110 h 336550"/>
                  <a:gd name="connsiteX125" fmla="*/ 215900 w 325438"/>
                  <a:gd name="connsiteY125" fmla="*/ 75616 h 336550"/>
                  <a:gd name="connsiteX126" fmla="*/ 220663 w 325438"/>
                  <a:gd name="connsiteY126" fmla="*/ 80963 h 336550"/>
                  <a:gd name="connsiteX127" fmla="*/ 225425 w 325438"/>
                  <a:gd name="connsiteY127" fmla="*/ 75616 h 336550"/>
                  <a:gd name="connsiteX128" fmla="*/ 225425 w 325438"/>
                  <a:gd name="connsiteY128" fmla="*/ 10110 h 336550"/>
                  <a:gd name="connsiteX129" fmla="*/ 220663 w 325438"/>
                  <a:gd name="connsiteY129" fmla="*/ 4763 h 336550"/>
                  <a:gd name="connsiteX130" fmla="*/ 260124 w 325438"/>
                  <a:gd name="connsiteY130" fmla="*/ 4763 h 336550"/>
                  <a:gd name="connsiteX131" fmla="*/ 255588 w 325438"/>
                  <a:gd name="connsiteY131" fmla="*/ 10110 h 336550"/>
                  <a:gd name="connsiteX132" fmla="*/ 255588 w 325438"/>
                  <a:gd name="connsiteY132" fmla="*/ 75616 h 336550"/>
                  <a:gd name="connsiteX133" fmla="*/ 260124 w 325438"/>
                  <a:gd name="connsiteY133" fmla="*/ 80963 h 336550"/>
                  <a:gd name="connsiteX134" fmla="*/ 263526 w 325438"/>
                  <a:gd name="connsiteY134" fmla="*/ 75616 h 336550"/>
                  <a:gd name="connsiteX135" fmla="*/ 263526 w 325438"/>
                  <a:gd name="connsiteY135" fmla="*/ 10110 h 336550"/>
                  <a:gd name="connsiteX136" fmla="*/ 260124 w 325438"/>
                  <a:gd name="connsiteY136" fmla="*/ 4763 h 336550"/>
                  <a:gd name="connsiteX137" fmla="*/ 64823 w 325438"/>
                  <a:gd name="connsiteY137" fmla="*/ 0 h 336550"/>
                  <a:gd name="connsiteX138" fmla="*/ 75406 w 325438"/>
                  <a:gd name="connsiteY138" fmla="*/ 10517 h 336550"/>
                  <a:gd name="connsiteX139" fmla="*/ 75406 w 325438"/>
                  <a:gd name="connsiteY139" fmla="*/ 14461 h 336550"/>
                  <a:gd name="connsiteX140" fmla="*/ 93927 w 325438"/>
                  <a:gd name="connsiteY140" fmla="*/ 14461 h 336550"/>
                  <a:gd name="connsiteX141" fmla="*/ 93927 w 325438"/>
                  <a:gd name="connsiteY141" fmla="*/ 10517 h 336550"/>
                  <a:gd name="connsiteX142" fmla="*/ 104511 w 325438"/>
                  <a:gd name="connsiteY142" fmla="*/ 0 h 336550"/>
                  <a:gd name="connsiteX143" fmla="*/ 115094 w 325438"/>
                  <a:gd name="connsiteY143" fmla="*/ 10517 h 336550"/>
                  <a:gd name="connsiteX144" fmla="*/ 115094 w 325438"/>
                  <a:gd name="connsiteY144" fmla="*/ 14461 h 336550"/>
                  <a:gd name="connsiteX145" fmla="*/ 133615 w 325438"/>
                  <a:gd name="connsiteY145" fmla="*/ 14461 h 336550"/>
                  <a:gd name="connsiteX146" fmla="*/ 133615 w 325438"/>
                  <a:gd name="connsiteY146" fmla="*/ 10517 h 336550"/>
                  <a:gd name="connsiteX147" fmla="*/ 142875 w 325438"/>
                  <a:gd name="connsiteY147" fmla="*/ 0 h 336550"/>
                  <a:gd name="connsiteX148" fmla="*/ 153459 w 325438"/>
                  <a:gd name="connsiteY148" fmla="*/ 10517 h 336550"/>
                  <a:gd name="connsiteX149" fmla="*/ 153459 w 325438"/>
                  <a:gd name="connsiteY149" fmla="*/ 14461 h 336550"/>
                  <a:gd name="connsiteX150" fmla="*/ 171980 w 325438"/>
                  <a:gd name="connsiteY150" fmla="*/ 14461 h 336550"/>
                  <a:gd name="connsiteX151" fmla="*/ 171980 w 325438"/>
                  <a:gd name="connsiteY151" fmla="*/ 10517 h 336550"/>
                  <a:gd name="connsiteX152" fmla="*/ 182563 w 325438"/>
                  <a:gd name="connsiteY152" fmla="*/ 0 h 336550"/>
                  <a:gd name="connsiteX153" fmla="*/ 191823 w 325438"/>
                  <a:gd name="connsiteY153" fmla="*/ 10517 h 336550"/>
                  <a:gd name="connsiteX154" fmla="*/ 191823 w 325438"/>
                  <a:gd name="connsiteY154" fmla="*/ 14461 h 336550"/>
                  <a:gd name="connsiteX155" fmla="*/ 210344 w 325438"/>
                  <a:gd name="connsiteY155" fmla="*/ 14461 h 336550"/>
                  <a:gd name="connsiteX156" fmla="*/ 210344 w 325438"/>
                  <a:gd name="connsiteY156" fmla="*/ 10517 h 336550"/>
                  <a:gd name="connsiteX157" fmla="*/ 220927 w 325438"/>
                  <a:gd name="connsiteY157" fmla="*/ 0 h 336550"/>
                  <a:gd name="connsiteX158" fmla="*/ 231511 w 325438"/>
                  <a:gd name="connsiteY158" fmla="*/ 10517 h 336550"/>
                  <a:gd name="connsiteX159" fmla="*/ 231511 w 325438"/>
                  <a:gd name="connsiteY159" fmla="*/ 14461 h 336550"/>
                  <a:gd name="connsiteX160" fmla="*/ 250032 w 325438"/>
                  <a:gd name="connsiteY160" fmla="*/ 14461 h 336550"/>
                  <a:gd name="connsiteX161" fmla="*/ 250032 w 325438"/>
                  <a:gd name="connsiteY161" fmla="*/ 10517 h 336550"/>
                  <a:gd name="connsiteX162" fmla="*/ 260615 w 325438"/>
                  <a:gd name="connsiteY162" fmla="*/ 0 h 336550"/>
                  <a:gd name="connsiteX163" fmla="*/ 269875 w 325438"/>
                  <a:gd name="connsiteY163" fmla="*/ 10517 h 336550"/>
                  <a:gd name="connsiteX164" fmla="*/ 269875 w 325438"/>
                  <a:gd name="connsiteY164" fmla="*/ 14461 h 336550"/>
                  <a:gd name="connsiteX165" fmla="*/ 276490 w 325438"/>
                  <a:gd name="connsiteY165" fmla="*/ 14461 h 336550"/>
                  <a:gd name="connsiteX166" fmla="*/ 325438 w 325438"/>
                  <a:gd name="connsiteY166" fmla="*/ 61789 h 336550"/>
                  <a:gd name="connsiteX167" fmla="*/ 325438 w 325438"/>
                  <a:gd name="connsiteY167" fmla="*/ 289223 h 336550"/>
                  <a:gd name="connsiteX168" fmla="*/ 276490 w 325438"/>
                  <a:gd name="connsiteY168" fmla="*/ 336550 h 336550"/>
                  <a:gd name="connsiteX169" fmla="*/ 48948 w 325438"/>
                  <a:gd name="connsiteY169" fmla="*/ 336550 h 336550"/>
                  <a:gd name="connsiteX170" fmla="*/ 0 w 325438"/>
                  <a:gd name="connsiteY170" fmla="*/ 289223 h 336550"/>
                  <a:gd name="connsiteX171" fmla="*/ 0 w 325438"/>
                  <a:gd name="connsiteY171" fmla="*/ 61789 h 336550"/>
                  <a:gd name="connsiteX172" fmla="*/ 48948 w 325438"/>
                  <a:gd name="connsiteY172" fmla="*/ 14461 h 336550"/>
                  <a:gd name="connsiteX173" fmla="*/ 55563 w 325438"/>
                  <a:gd name="connsiteY173" fmla="*/ 14461 h 336550"/>
                  <a:gd name="connsiteX174" fmla="*/ 55563 w 325438"/>
                  <a:gd name="connsiteY174" fmla="*/ 10517 h 336550"/>
                  <a:gd name="connsiteX175" fmla="*/ 64823 w 325438"/>
                  <a:gd name="connsiteY175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</a:cxnLst>
                <a:rect l="l" t="t" r="r" b="b"/>
                <a:pathLst>
                  <a:path w="325438" h="336550">
                    <a:moveTo>
                      <a:pt x="233363" y="249238"/>
                    </a:moveTo>
                    <a:lnTo>
                      <a:pt x="279401" y="249238"/>
                    </a:lnTo>
                    <a:lnTo>
                      <a:pt x="279401" y="290513"/>
                    </a:lnTo>
                    <a:lnTo>
                      <a:pt x="233363" y="290513"/>
                    </a:lnTo>
                    <a:close/>
                    <a:moveTo>
                      <a:pt x="171450" y="249238"/>
                    </a:moveTo>
                    <a:lnTo>
                      <a:pt x="217488" y="249238"/>
                    </a:lnTo>
                    <a:lnTo>
                      <a:pt x="217488" y="290513"/>
                    </a:lnTo>
                    <a:lnTo>
                      <a:pt x="171450" y="290513"/>
                    </a:lnTo>
                    <a:close/>
                    <a:moveTo>
                      <a:pt x="107950" y="249238"/>
                    </a:moveTo>
                    <a:lnTo>
                      <a:pt x="155575" y="249238"/>
                    </a:lnTo>
                    <a:lnTo>
                      <a:pt x="155575" y="290513"/>
                    </a:lnTo>
                    <a:lnTo>
                      <a:pt x="107950" y="290513"/>
                    </a:lnTo>
                    <a:close/>
                    <a:moveTo>
                      <a:pt x="46038" y="249238"/>
                    </a:moveTo>
                    <a:lnTo>
                      <a:pt x="93663" y="249238"/>
                    </a:lnTo>
                    <a:lnTo>
                      <a:pt x="93663" y="290513"/>
                    </a:lnTo>
                    <a:lnTo>
                      <a:pt x="46038" y="290513"/>
                    </a:lnTo>
                    <a:close/>
                    <a:moveTo>
                      <a:pt x="233363" y="195263"/>
                    </a:moveTo>
                    <a:lnTo>
                      <a:pt x="279401" y="195263"/>
                    </a:lnTo>
                    <a:lnTo>
                      <a:pt x="279401" y="234951"/>
                    </a:lnTo>
                    <a:lnTo>
                      <a:pt x="233363" y="234951"/>
                    </a:lnTo>
                    <a:close/>
                    <a:moveTo>
                      <a:pt x="171450" y="195263"/>
                    </a:moveTo>
                    <a:lnTo>
                      <a:pt x="217488" y="195263"/>
                    </a:lnTo>
                    <a:lnTo>
                      <a:pt x="217488" y="234951"/>
                    </a:lnTo>
                    <a:lnTo>
                      <a:pt x="171450" y="234951"/>
                    </a:lnTo>
                    <a:close/>
                    <a:moveTo>
                      <a:pt x="107950" y="195263"/>
                    </a:moveTo>
                    <a:lnTo>
                      <a:pt x="155575" y="195263"/>
                    </a:lnTo>
                    <a:lnTo>
                      <a:pt x="155575" y="234951"/>
                    </a:lnTo>
                    <a:lnTo>
                      <a:pt x="107950" y="234951"/>
                    </a:lnTo>
                    <a:close/>
                    <a:moveTo>
                      <a:pt x="46038" y="195263"/>
                    </a:moveTo>
                    <a:lnTo>
                      <a:pt x="93663" y="195263"/>
                    </a:lnTo>
                    <a:lnTo>
                      <a:pt x="93663" y="234951"/>
                    </a:lnTo>
                    <a:lnTo>
                      <a:pt x="46038" y="234951"/>
                    </a:lnTo>
                    <a:close/>
                    <a:moveTo>
                      <a:pt x="233363" y="139700"/>
                    </a:moveTo>
                    <a:lnTo>
                      <a:pt x="279401" y="139700"/>
                    </a:lnTo>
                    <a:lnTo>
                      <a:pt x="279401" y="180975"/>
                    </a:lnTo>
                    <a:lnTo>
                      <a:pt x="233363" y="180975"/>
                    </a:lnTo>
                    <a:close/>
                    <a:moveTo>
                      <a:pt x="171450" y="139700"/>
                    </a:moveTo>
                    <a:lnTo>
                      <a:pt x="217488" y="139700"/>
                    </a:lnTo>
                    <a:lnTo>
                      <a:pt x="217488" y="180975"/>
                    </a:lnTo>
                    <a:lnTo>
                      <a:pt x="171450" y="180975"/>
                    </a:lnTo>
                    <a:close/>
                    <a:moveTo>
                      <a:pt x="107950" y="139700"/>
                    </a:moveTo>
                    <a:lnTo>
                      <a:pt x="155575" y="139700"/>
                    </a:lnTo>
                    <a:lnTo>
                      <a:pt x="155575" y="180975"/>
                    </a:lnTo>
                    <a:lnTo>
                      <a:pt x="107950" y="180975"/>
                    </a:lnTo>
                    <a:close/>
                    <a:moveTo>
                      <a:pt x="49167" y="38100"/>
                    </a:moveTo>
                    <a:cubicBezTo>
                      <a:pt x="35963" y="38100"/>
                      <a:pt x="25400" y="48613"/>
                      <a:pt x="25400" y="61753"/>
                    </a:cubicBezTo>
                    <a:cubicBezTo>
                      <a:pt x="25400" y="61753"/>
                      <a:pt x="25400" y="61753"/>
                      <a:pt x="25400" y="289085"/>
                    </a:cubicBezTo>
                    <a:cubicBezTo>
                      <a:pt x="25400" y="302226"/>
                      <a:pt x="35963" y="312738"/>
                      <a:pt x="49167" y="312738"/>
                    </a:cubicBezTo>
                    <a:cubicBezTo>
                      <a:pt x="49167" y="312738"/>
                      <a:pt x="49167" y="312738"/>
                      <a:pt x="276271" y="312738"/>
                    </a:cubicBezTo>
                    <a:cubicBezTo>
                      <a:pt x="289475" y="312738"/>
                      <a:pt x="300038" y="302226"/>
                      <a:pt x="300038" y="289085"/>
                    </a:cubicBezTo>
                    <a:cubicBezTo>
                      <a:pt x="300038" y="289085"/>
                      <a:pt x="300038" y="289085"/>
                      <a:pt x="300038" y="61753"/>
                    </a:cubicBezTo>
                    <a:cubicBezTo>
                      <a:pt x="300038" y="48613"/>
                      <a:pt x="289475" y="38100"/>
                      <a:pt x="276271" y="38100"/>
                    </a:cubicBezTo>
                    <a:cubicBezTo>
                      <a:pt x="276271" y="38100"/>
                      <a:pt x="276271" y="38100"/>
                      <a:pt x="269669" y="38100"/>
                    </a:cubicBezTo>
                    <a:cubicBezTo>
                      <a:pt x="269669" y="38100"/>
                      <a:pt x="269669" y="38100"/>
                      <a:pt x="269669" y="63067"/>
                    </a:cubicBezTo>
                    <a:cubicBezTo>
                      <a:pt x="273631" y="65695"/>
                      <a:pt x="276271" y="70951"/>
                      <a:pt x="276271" y="74894"/>
                    </a:cubicBezTo>
                    <a:cubicBezTo>
                      <a:pt x="276271" y="84092"/>
                      <a:pt x="268349" y="90662"/>
                      <a:pt x="260427" y="90662"/>
                    </a:cubicBezTo>
                    <a:cubicBezTo>
                      <a:pt x="251184" y="90662"/>
                      <a:pt x="244582" y="84092"/>
                      <a:pt x="244582" y="74894"/>
                    </a:cubicBezTo>
                    <a:cubicBezTo>
                      <a:pt x="244582" y="70951"/>
                      <a:pt x="245903" y="65695"/>
                      <a:pt x="249864" y="63067"/>
                    </a:cubicBezTo>
                    <a:cubicBezTo>
                      <a:pt x="249864" y="63067"/>
                      <a:pt x="249864" y="63067"/>
                      <a:pt x="249864" y="38100"/>
                    </a:cubicBezTo>
                    <a:cubicBezTo>
                      <a:pt x="249864" y="38100"/>
                      <a:pt x="249864" y="38100"/>
                      <a:pt x="231379" y="38100"/>
                    </a:cubicBezTo>
                    <a:cubicBezTo>
                      <a:pt x="231379" y="38100"/>
                      <a:pt x="231379" y="38100"/>
                      <a:pt x="231379" y="63067"/>
                    </a:cubicBezTo>
                    <a:cubicBezTo>
                      <a:pt x="234019" y="65695"/>
                      <a:pt x="236660" y="70951"/>
                      <a:pt x="236660" y="74894"/>
                    </a:cubicBezTo>
                    <a:cubicBezTo>
                      <a:pt x="236660" y="84092"/>
                      <a:pt x="230058" y="90662"/>
                      <a:pt x="220816" y="90662"/>
                    </a:cubicBezTo>
                    <a:cubicBezTo>
                      <a:pt x="212893" y="90662"/>
                      <a:pt x="204971" y="84092"/>
                      <a:pt x="204971" y="74894"/>
                    </a:cubicBezTo>
                    <a:cubicBezTo>
                      <a:pt x="204971" y="70951"/>
                      <a:pt x="207612" y="65695"/>
                      <a:pt x="210253" y="63067"/>
                    </a:cubicBezTo>
                    <a:cubicBezTo>
                      <a:pt x="210253" y="63067"/>
                      <a:pt x="210253" y="63067"/>
                      <a:pt x="210253" y="38100"/>
                    </a:cubicBezTo>
                    <a:cubicBezTo>
                      <a:pt x="210253" y="38100"/>
                      <a:pt x="210253" y="38100"/>
                      <a:pt x="191767" y="38100"/>
                    </a:cubicBezTo>
                    <a:cubicBezTo>
                      <a:pt x="191767" y="38100"/>
                      <a:pt x="191767" y="38100"/>
                      <a:pt x="191767" y="63067"/>
                    </a:cubicBezTo>
                    <a:cubicBezTo>
                      <a:pt x="195728" y="65695"/>
                      <a:pt x="198369" y="70951"/>
                      <a:pt x="198369" y="74894"/>
                    </a:cubicBezTo>
                    <a:cubicBezTo>
                      <a:pt x="198369" y="84092"/>
                      <a:pt x="190447" y="90662"/>
                      <a:pt x="182525" y="90662"/>
                    </a:cubicBezTo>
                    <a:cubicBezTo>
                      <a:pt x="173282" y="90662"/>
                      <a:pt x="166680" y="84092"/>
                      <a:pt x="166680" y="74894"/>
                    </a:cubicBezTo>
                    <a:cubicBezTo>
                      <a:pt x="166680" y="70951"/>
                      <a:pt x="168001" y="65695"/>
                      <a:pt x="171962" y="63067"/>
                    </a:cubicBezTo>
                    <a:cubicBezTo>
                      <a:pt x="171962" y="63067"/>
                      <a:pt x="171962" y="63067"/>
                      <a:pt x="171962" y="38100"/>
                    </a:cubicBezTo>
                    <a:cubicBezTo>
                      <a:pt x="171962" y="38100"/>
                      <a:pt x="171962" y="38100"/>
                      <a:pt x="153476" y="38100"/>
                    </a:cubicBezTo>
                    <a:cubicBezTo>
                      <a:pt x="153476" y="38100"/>
                      <a:pt x="153476" y="38100"/>
                      <a:pt x="153476" y="63067"/>
                    </a:cubicBezTo>
                    <a:cubicBezTo>
                      <a:pt x="157438" y="65695"/>
                      <a:pt x="158758" y="70951"/>
                      <a:pt x="158758" y="74894"/>
                    </a:cubicBezTo>
                    <a:cubicBezTo>
                      <a:pt x="158758" y="84092"/>
                      <a:pt x="152156" y="90662"/>
                      <a:pt x="142913" y="90662"/>
                    </a:cubicBezTo>
                    <a:cubicBezTo>
                      <a:pt x="134991" y="90662"/>
                      <a:pt x="127069" y="84092"/>
                      <a:pt x="127069" y="74894"/>
                    </a:cubicBezTo>
                    <a:cubicBezTo>
                      <a:pt x="127069" y="70951"/>
                      <a:pt x="129710" y="65695"/>
                      <a:pt x="133671" y="63067"/>
                    </a:cubicBezTo>
                    <a:cubicBezTo>
                      <a:pt x="133671" y="63067"/>
                      <a:pt x="133671" y="63067"/>
                      <a:pt x="133671" y="38100"/>
                    </a:cubicBezTo>
                    <a:cubicBezTo>
                      <a:pt x="133671" y="38100"/>
                      <a:pt x="133671" y="38100"/>
                      <a:pt x="115186" y="38100"/>
                    </a:cubicBezTo>
                    <a:cubicBezTo>
                      <a:pt x="115186" y="38100"/>
                      <a:pt x="115186" y="38100"/>
                      <a:pt x="115186" y="63067"/>
                    </a:cubicBezTo>
                    <a:cubicBezTo>
                      <a:pt x="117826" y="65695"/>
                      <a:pt x="120467" y="70951"/>
                      <a:pt x="120467" y="74894"/>
                    </a:cubicBezTo>
                    <a:cubicBezTo>
                      <a:pt x="120467" y="84092"/>
                      <a:pt x="112545" y="90662"/>
                      <a:pt x="104623" y="90662"/>
                    </a:cubicBezTo>
                    <a:cubicBezTo>
                      <a:pt x="95380" y="90662"/>
                      <a:pt x="88778" y="84092"/>
                      <a:pt x="88778" y="74894"/>
                    </a:cubicBezTo>
                    <a:cubicBezTo>
                      <a:pt x="88778" y="70951"/>
                      <a:pt x="91419" y="65695"/>
                      <a:pt x="94060" y="63067"/>
                    </a:cubicBezTo>
                    <a:cubicBezTo>
                      <a:pt x="94060" y="63067"/>
                      <a:pt x="94060" y="63067"/>
                      <a:pt x="94060" y="38100"/>
                    </a:cubicBezTo>
                    <a:cubicBezTo>
                      <a:pt x="94060" y="38100"/>
                      <a:pt x="94060" y="38100"/>
                      <a:pt x="75574" y="38100"/>
                    </a:cubicBezTo>
                    <a:cubicBezTo>
                      <a:pt x="75574" y="38100"/>
                      <a:pt x="75574" y="38100"/>
                      <a:pt x="75574" y="63067"/>
                    </a:cubicBezTo>
                    <a:cubicBezTo>
                      <a:pt x="79535" y="65695"/>
                      <a:pt x="80856" y="70951"/>
                      <a:pt x="80856" y="74894"/>
                    </a:cubicBezTo>
                    <a:cubicBezTo>
                      <a:pt x="80856" y="84092"/>
                      <a:pt x="74254" y="90662"/>
                      <a:pt x="65011" y="90662"/>
                    </a:cubicBezTo>
                    <a:cubicBezTo>
                      <a:pt x="57089" y="90662"/>
                      <a:pt x="49167" y="84092"/>
                      <a:pt x="49167" y="74894"/>
                    </a:cubicBezTo>
                    <a:cubicBezTo>
                      <a:pt x="49167" y="70951"/>
                      <a:pt x="51808" y="65695"/>
                      <a:pt x="55769" y="63067"/>
                    </a:cubicBezTo>
                    <a:cubicBezTo>
                      <a:pt x="55769" y="63067"/>
                      <a:pt x="55769" y="63067"/>
                      <a:pt x="55769" y="38100"/>
                    </a:cubicBezTo>
                    <a:cubicBezTo>
                      <a:pt x="55769" y="38100"/>
                      <a:pt x="55769" y="38100"/>
                      <a:pt x="49167" y="38100"/>
                    </a:cubicBezTo>
                    <a:close/>
                    <a:moveTo>
                      <a:pt x="65315" y="4763"/>
                    </a:moveTo>
                    <a:cubicBezTo>
                      <a:pt x="63047" y="4763"/>
                      <a:pt x="61913" y="7437"/>
                      <a:pt x="61913" y="10110"/>
                    </a:cubicBezTo>
                    <a:lnTo>
                      <a:pt x="61913" y="75616"/>
                    </a:lnTo>
                    <a:cubicBezTo>
                      <a:pt x="61913" y="79626"/>
                      <a:pt x="63047" y="80963"/>
                      <a:pt x="65315" y="80963"/>
                    </a:cubicBezTo>
                    <a:cubicBezTo>
                      <a:pt x="68717" y="80963"/>
                      <a:pt x="69851" y="79626"/>
                      <a:pt x="69851" y="75616"/>
                    </a:cubicBezTo>
                    <a:cubicBezTo>
                      <a:pt x="69851" y="75616"/>
                      <a:pt x="69851" y="75616"/>
                      <a:pt x="69851" y="10110"/>
                    </a:cubicBezTo>
                    <a:cubicBezTo>
                      <a:pt x="69851" y="7437"/>
                      <a:pt x="68717" y="4763"/>
                      <a:pt x="65315" y="4763"/>
                    </a:cubicBezTo>
                    <a:close/>
                    <a:moveTo>
                      <a:pt x="104776" y="4763"/>
                    </a:moveTo>
                    <a:cubicBezTo>
                      <a:pt x="102394" y="4763"/>
                      <a:pt x="100013" y="7437"/>
                      <a:pt x="100013" y="10110"/>
                    </a:cubicBezTo>
                    <a:lnTo>
                      <a:pt x="100013" y="75616"/>
                    </a:lnTo>
                    <a:cubicBezTo>
                      <a:pt x="100013" y="79626"/>
                      <a:pt x="102394" y="80963"/>
                      <a:pt x="104776" y="80963"/>
                    </a:cubicBezTo>
                    <a:cubicBezTo>
                      <a:pt x="107157" y="80963"/>
                      <a:pt x="109538" y="79626"/>
                      <a:pt x="109538" y="75616"/>
                    </a:cubicBezTo>
                    <a:cubicBezTo>
                      <a:pt x="109538" y="75616"/>
                      <a:pt x="109538" y="75616"/>
                      <a:pt x="109538" y="10110"/>
                    </a:cubicBezTo>
                    <a:cubicBezTo>
                      <a:pt x="109538" y="7437"/>
                      <a:pt x="107157" y="4763"/>
                      <a:pt x="104776" y="4763"/>
                    </a:cubicBezTo>
                    <a:close/>
                    <a:moveTo>
                      <a:pt x="142876" y="4763"/>
                    </a:moveTo>
                    <a:cubicBezTo>
                      <a:pt x="140494" y="4763"/>
                      <a:pt x="138113" y="7437"/>
                      <a:pt x="138113" y="10110"/>
                    </a:cubicBezTo>
                    <a:lnTo>
                      <a:pt x="138113" y="75616"/>
                    </a:lnTo>
                    <a:cubicBezTo>
                      <a:pt x="138113" y="79626"/>
                      <a:pt x="140494" y="80963"/>
                      <a:pt x="142876" y="80963"/>
                    </a:cubicBezTo>
                    <a:cubicBezTo>
                      <a:pt x="145257" y="80963"/>
                      <a:pt x="147638" y="79626"/>
                      <a:pt x="147638" y="75616"/>
                    </a:cubicBezTo>
                    <a:cubicBezTo>
                      <a:pt x="147638" y="75616"/>
                      <a:pt x="147638" y="75616"/>
                      <a:pt x="147638" y="10110"/>
                    </a:cubicBezTo>
                    <a:cubicBezTo>
                      <a:pt x="147638" y="7437"/>
                      <a:pt x="145257" y="4763"/>
                      <a:pt x="142876" y="4763"/>
                    </a:cubicBezTo>
                    <a:close/>
                    <a:moveTo>
                      <a:pt x="182563" y="4763"/>
                    </a:moveTo>
                    <a:cubicBezTo>
                      <a:pt x="180181" y="4763"/>
                      <a:pt x="177800" y="7437"/>
                      <a:pt x="177800" y="10110"/>
                    </a:cubicBezTo>
                    <a:lnTo>
                      <a:pt x="177800" y="75616"/>
                    </a:lnTo>
                    <a:cubicBezTo>
                      <a:pt x="177800" y="79626"/>
                      <a:pt x="180181" y="80963"/>
                      <a:pt x="182563" y="80963"/>
                    </a:cubicBezTo>
                    <a:cubicBezTo>
                      <a:pt x="184944" y="80963"/>
                      <a:pt x="187325" y="79626"/>
                      <a:pt x="187325" y="75616"/>
                    </a:cubicBezTo>
                    <a:cubicBezTo>
                      <a:pt x="187325" y="75616"/>
                      <a:pt x="187325" y="75616"/>
                      <a:pt x="187325" y="10110"/>
                    </a:cubicBezTo>
                    <a:cubicBezTo>
                      <a:pt x="187325" y="7437"/>
                      <a:pt x="184944" y="4763"/>
                      <a:pt x="182563" y="4763"/>
                    </a:cubicBezTo>
                    <a:close/>
                    <a:moveTo>
                      <a:pt x="220663" y="4763"/>
                    </a:moveTo>
                    <a:cubicBezTo>
                      <a:pt x="218281" y="4763"/>
                      <a:pt x="215900" y="7437"/>
                      <a:pt x="215900" y="10110"/>
                    </a:cubicBezTo>
                    <a:lnTo>
                      <a:pt x="215900" y="75616"/>
                    </a:lnTo>
                    <a:cubicBezTo>
                      <a:pt x="215900" y="79626"/>
                      <a:pt x="218281" y="80963"/>
                      <a:pt x="220663" y="80963"/>
                    </a:cubicBezTo>
                    <a:cubicBezTo>
                      <a:pt x="223044" y="80963"/>
                      <a:pt x="225425" y="79626"/>
                      <a:pt x="225425" y="75616"/>
                    </a:cubicBezTo>
                    <a:cubicBezTo>
                      <a:pt x="225425" y="75616"/>
                      <a:pt x="225425" y="75616"/>
                      <a:pt x="225425" y="10110"/>
                    </a:cubicBezTo>
                    <a:cubicBezTo>
                      <a:pt x="225425" y="7437"/>
                      <a:pt x="223044" y="4763"/>
                      <a:pt x="220663" y="4763"/>
                    </a:cubicBezTo>
                    <a:close/>
                    <a:moveTo>
                      <a:pt x="260124" y="4763"/>
                    </a:moveTo>
                    <a:cubicBezTo>
                      <a:pt x="256722" y="4763"/>
                      <a:pt x="255588" y="7437"/>
                      <a:pt x="255588" y="10110"/>
                    </a:cubicBezTo>
                    <a:lnTo>
                      <a:pt x="255588" y="75616"/>
                    </a:lnTo>
                    <a:cubicBezTo>
                      <a:pt x="255588" y="79626"/>
                      <a:pt x="256722" y="80963"/>
                      <a:pt x="260124" y="80963"/>
                    </a:cubicBezTo>
                    <a:cubicBezTo>
                      <a:pt x="262392" y="80963"/>
                      <a:pt x="263526" y="79626"/>
                      <a:pt x="263526" y="75616"/>
                    </a:cubicBezTo>
                    <a:cubicBezTo>
                      <a:pt x="263526" y="75616"/>
                      <a:pt x="263526" y="75616"/>
                      <a:pt x="263526" y="10110"/>
                    </a:cubicBezTo>
                    <a:cubicBezTo>
                      <a:pt x="263526" y="7437"/>
                      <a:pt x="262392" y="4763"/>
                      <a:pt x="260124" y="4763"/>
                    </a:cubicBezTo>
                    <a:close/>
                    <a:moveTo>
                      <a:pt x="64823" y="0"/>
                    </a:moveTo>
                    <a:cubicBezTo>
                      <a:pt x="71438" y="0"/>
                      <a:pt x="75406" y="3944"/>
                      <a:pt x="75406" y="10517"/>
                    </a:cubicBezTo>
                    <a:cubicBezTo>
                      <a:pt x="75406" y="10517"/>
                      <a:pt x="75406" y="10517"/>
                      <a:pt x="75406" y="14461"/>
                    </a:cubicBezTo>
                    <a:cubicBezTo>
                      <a:pt x="75406" y="14461"/>
                      <a:pt x="75406" y="14461"/>
                      <a:pt x="93927" y="14461"/>
                    </a:cubicBezTo>
                    <a:cubicBezTo>
                      <a:pt x="93927" y="14461"/>
                      <a:pt x="93927" y="14461"/>
                      <a:pt x="93927" y="10517"/>
                    </a:cubicBezTo>
                    <a:cubicBezTo>
                      <a:pt x="93927" y="3944"/>
                      <a:pt x="99219" y="0"/>
                      <a:pt x="104511" y="0"/>
                    </a:cubicBezTo>
                    <a:cubicBezTo>
                      <a:pt x="109802" y="0"/>
                      <a:pt x="115094" y="3944"/>
                      <a:pt x="115094" y="10517"/>
                    </a:cubicBezTo>
                    <a:cubicBezTo>
                      <a:pt x="115094" y="10517"/>
                      <a:pt x="115094" y="10517"/>
                      <a:pt x="115094" y="14461"/>
                    </a:cubicBezTo>
                    <a:cubicBezTo>
                      <a:pt x="115094" y="14461"/>
                      <a:pt x="115094" y="14461"/>
                      <a:pt x="133615" y="14461"/>
                    </a:cubicBezTo>
                    <a:cubicBezTo>
                      <a:pt x="133615" y="14461"/>
                      <a:pt x="133615" y="14461"/>
                      <a:pt x="133615" y="10517"/>
                    </a:cubicBezTo>
                    <a:cubicBezTo>
                      <a:pt x="133615" y="3944"/>
                      <a:pt x="137584" y="0"/>
                      <a:pt x="142875" y="0"/>
                    </a:cubicBezTo>
                    <a:cubicBezTo>
                      <a:pt x="149490" y="0"/>
                      <a:pt x="153459" y="3944"/>
                      <a:pt x="153459" y="10517"/>
                    </a:cubicBezTo>
                    <a:cubicBezTo>
                      <a:pt x="153459" y="10517"/>
                      <a:pt x="153459" y="10517"/>
                      <a:pt x="153459" y="14461"/>
                    </a:cubicBezTo>
                    <a:cubicBezTo>
                      <a:pt x="153459" y="14461"/>
                      <a:pt x="153459" y="14461"/>
                      <a:pt x="171980" y="14461"/>
                    </a:cubicBezTo>
                    <a:cubicBezTo>
                      <a:pt x="171980" y="14461"/>
                      <a:pt x="171980" y="14461"/>
                      <a:pt x="171980" y="10517"/>
                    </a:cubicBezTo>
                    <a:cubicBezTo>
                      <a:pt x="171980" y="3944"/>
                      <a:pt x="175948" y="0"/>
                      <a:pt x="182563" y="0"/>
                    </a:cubicBezTo>
                    <a:cubicBezTo>
                      <a:pt x="187855" y="0"/>
                      <a:pt x="191823" y="3944"/>
                      <a:pt x="191823" y="10517"/>
                    </a:cubicBezTo>
                    <a:cubicBezTo>
                      <a:pt x="191823" y="10517"/>
                      <a:pt x="191823" y="10517"/>
                      <a:pt x="191823" y="14461"/>
                    </a:cubicBezTo>
                    <a:cubicBezTo>
                      <a:pt x="191823" y="14461"/>
                      <a:pt x="191823" y="14461"/>
                      <a:pt x="210344" y="14461"/>
                    </a:cubicBezTo>
                    <a:cubicBezTo>
                      <a:pt x="210344" y="14461"/>
                      <a:pt x="210344" y="14461"/>
                      <a:pt x="210344" y="10517"/>
                    </a:cubicBezTo>
                    <a:cubicBezTo>
                      <a:pt x="210344" y="3944"/>
                      <a:pt x="215636" y="0"/>
                      <a:pt x="220927" y="0"/>
                    </a:cubicBezTo>
                    <a:cubicBezTo>
                      <a:pt x="226219" y="0"/>
                      <a:pt x="231511" y="3944"/>
                      <a:pt x="231511" y="10517"/>
                    </a:cubicBezTo>
                    <a:cubicBezTo>
                      <a:pt x="231511" y="10517"/>
                      <a:pt x="231511" y="10517"/>
                      <a:pt x="231511" y="14461"/>
                    </a:cubicBezTo>
                    <a:cubicBezTo>
                      <a:pt x="231511" y="14461"/>
                      <a:pt x="231511" y="14461"/>
                      <a:pt x="250032" y="14461"/>
                    </a:cubicBezTo>
                    <a:cubicBezTo>
                      <a:pt x="250032" y="14461"/>
                      <a:pt x="250032" y="14461"/>
                      <a:pt x="250032" y="10517"/>
                    </a:cubicBezTo>
                    <a:cubicBezTo>
                      <a:pt x="250032" y="3944"/>
                      <a:pt x="254000" y="0"/>
                      <a:pt x="260615" y="0"/>
                    </a:cubicBezTo>
                    <a:cubicBezTo>
                      <a:pt x="265907" y="0"/>
                      <a:pt x="269875" y="3944"/>
                      <a:pt x="269875" y="10517"/>
                    </a:cubicBezTo>
                    <a:cubicBezTo>
                      <a:pt x="269875" y="10517"/>
                      <a:pt x="269875" y="10517"/>
                      <a:pt x="269875" y="14461"/>
                    </a:cubicBezTo>
                    <a:cubicBezTo>
                      <a:pt x="269875" y="14461"/>
                      <a:pt x="269875" y="14461"/>
                      <a:pt x="276490" y="14461"/>
                    </a:cubicBezTo>
                    <a:cubicBezTo>
                      <a:pt x="302948" y="14461"/>
                      <a:pt x="325438" y="35496"/>
                      <a:pt x="325438" y="61789"/>
                    </a:cubicBezTo>
                    <a:cubicBezTo>
                      <a:pt x="325438" y="61789"/>
                      <a:pt x="325438" y="61789"/>
                      <a:pt x="325438" y="289223"/>
                    </a:cubicBezTo>
                    <a:cubicBezTo>
                      <a:pt x="325438" y="315516"/>
                      <a:pt x="302948" y="336550"/>
                      <a:pt x="276490" y="336550"/>
                    </a:cubicBezTo>
                    <a:cubicBezTo>
                      <a:pt x="276490" y="336550"/>
                      <a:pt x="276490" y="336550"/>
                      <a:pt x="48948" y="336550"/>
                    </a:cubicBezTo>
                    <a:cubicBezTo>
                      <a:pt x="22490" y="336550"/>
                      <a:pt x="0" y="315516"/>
                      <a:pt x="0" y="289223"/>
                    </a:cubicBezTo>
                    <a:cubicBezTo>
                      <a:pt x="0" y="289223"/>
                      <a:pt x="0" y="289223"/>
                      <a:pt x="0" y="61789"/>
                    </a:cubicBezTo>
                    <a:cubicBezTo>
                      <a:pt x="0" y="35496"/>
                      <a:pt x="22490" y="14461"/>
                      <a:pt x="48948" y="14461"/>
                    </a:cubicBezTo>
                    <a:cubicBezTo>
                      <a:pt x="48948" y="14461"/>
                      <a:pt x="48948" y="14461"/>
                      <a:pt x="55563" y="14461"/>
                    </a:cubicBezTo>
                    <a:cubicBezTo>
                      <a:pt x="55563" y="14461"/>
                      <a:pt x="55563" y="14461"/>
                      <a:pt x="55563" y="10517"/>
                    </a:cubicBezTo>
                    <a:cubicBezTo>
                      <a:pt x="55563" y="3944"/>
                      <a:pt x="59531" y="0"/>
                      <a:pt x="6482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  <p:sp>
          <p:nvSpPr>
            <p:cNvPr id="19" name="文本框 18"/>
            <p:cNvSpPr txBox="1"/>
            <p:nvPr/>
          </p:nvSpPr>
          <p:spPr>
            <a:xfrm>
              <a:off x="3788130" y="5943264"/>
              <a:ext cx="2109276" cy="337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" panose="020B0500000000000000" pitchFamily="34" charset="-122"/>
                  <a:ea typeface="思源黑体" panose="020B0500000000000000" pitchFamily="34" charset="-122"/>
                </a:rPr>
                <a:t>时间：</a:t>
              </a:r>
              <a:r>
                <a:rPr kumimoji="0" lang="en-US" altLang="zh-CN" sz="12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" panose="020B0500000000000000" pitchFamily="34" charset="-122"/>
                  <a:ea typeface="思源黑体" panose="020B0500000000000000" pitchFamily="34" charset="-122"/>
                </a:rPr>
                <a:t>2025.08.04</a:t>
              </a:r>
              <a:endPara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996821" y="5121503"/>
            <a:ext cx="2055832" cy="275590"/>
            <a:chOff x="6290819" y="5943264"/>
            <a:chExt cx="2517483" cy="337477"/>
          </a:xfrm>
        </p:grpSpPr>
        <p:sp>
          <p:nvSpPr>
            <p:cNvPr id="23" name="文本框 22"/>
            <p:cNvSpPr txBox="1"/>
            <p:nvPr/>
          </p:nvSpPr>
          <p:spPr>
            <a:xfrm>
              <a:off x="6642755" y="5943264"/>
              <a:ext cx="2165547" cy="337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" panose="020B0500000000000000" pitchFamily="34" charset="-122"/>
                  <a:ea typeface="思源黑体" panose="020B0500000000000000" pitchFamily="34" charset="-122"/>
                </a:rPr>
                <a:t>汇报人：黄铭</a:t>
              </a:r>
              <a:endParaRPr kumimoji="0" lang="en-US" altLang="zh-CN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6290819" y="5969714"/>
              <a:ext cx="290422" cy="290422"/>
              <a:chOff x="6112795" y="5959066"/>
              <a:chExt cx="290422" cy="290422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6112795" y="5959066"/>
                <a:ext cx="290422" cy="290422"/>
              </a:xfrm>
              <a:prstGeom prst="ellipse">
                <a:avLst/>
              </a:prstGeom>
              <a:solidFill>
                <a:srgbClr val="413788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26" name="student-graduation-cap-shape_52041"/>
              <p:cNvSpPr>
                <a:spLocks noChangeAspect="1"/>
              </p:cNvSpPr>
              <p:nvPr/>
            </p:nvSpPr>
            <p:spPr bwMode="auto">
              <a:xfrm>
                <a:off x="6195064" y="6028461"/>
                <a:ext cx="125885" cy="151633"/>
              </a:xfrm>
              <a:custGeom>
                <a:avLst/>
                <a:gdLst>
                  <a:gd name="connsiteX0" fmla="*/ 56671 w 279400"/>
                  <a:gd name="connsiteY0" fmla="*/ 192087 h 336550"/>
                  <a:gd name="connsiteX1" fmla="*/ 224047 w 279400"/>
                  <a:gd name="connsiteY1" fmla="*/ 192087 h 336550"/>
                  <a:gd name="connsiteX2" fmla="*/ 279400 w 279400"/>
                  <a:gd name="connsiteY2" fmla="*/ 247752 h 336550"/>
                  <a:gd name="connsiteX3" fmla="*/ 279400 w 279400"/>
                  <a:gd name="connsiteY3" fmla="*/ 336550 h 336550"/>
                  <a:gd name="connsiteX4" fmla="*/ 176602 w 279400"/>
                  <a:gd name="connsiteY4" fmla="*/ 336550 h 336550"/>
                  <a:gd name="connsiteX5" fmla="*/ 158151 w 279400"/>
                  <a:gd name="connsiteY5" fmla="*/ 245101 h 336550"/>
                  <a:gd name="connsiteX6" fmla="*/ 151562 w 279400"/>
                  <a:gd name="connsiteY6" fmla="*/ 239800 h 336550"/>
                  <a:gd name="connsiteX7" fmla="*/ 167377 w 279400"/>
                  <a:gd name="connsiteY7" fmla="*/ 213293 h 336550"/>
                  <a:gd name="connsiteX8" fmla="*/ 167377 w 279400"/>
                  <a:gd name="connsiteY8" fmla="*/ 209317 h 336550"/>
                  <a:gd name="connsiteX9" fmla="*/ 163423 w 279400"/>
                  <a:gd name="connsiteY9" fmla="*/ 207991 h 336550"/>
                  <a:gd name="connsiteX10" fmla="*/ 121249 w 279400"/>
                  <a:gd name="connsiteY10" fmla="*/ 207991 h 336550"/>
                  <a:gd name="connsiteX11" fmla="*/ 118613 w 279400"/>
                  <a:gd name="connsiteY11" fmla="*/ 209317 h 336550"/>
                  <a:gd name="connsiteX12" fmla="*/ 118613 w 279400"/>
                  <a:gd name="connsiteY12" fmla="*/ 213293 h 336550"/>
                  <a:gd name="connsiteX13" fmla="*/ 134429 w 279400"/>
                  <a:gd name="connsiteY13" fmla="*/ 239800 h 336550"/>
                  <a:gd name="connsiteX14" fmla="*/ 126521 w 279400"/>
                  <a:gd name="connsiteY14" fmla="*/ 245101 h 336550"/>
                  <a:gd name="connsiteX15" fmla="*/ 110706 w 279400"/>
                  <a:gd name="connsiteY15" fmla="*/ 336550 h 336550"/>
                  <a:gd name="connsiteX16" fmla="*/ 0 w 279400"/>
                  <a:gd name="connsiteY16" fmla="*/ 336550 h 336550"/>
                  <a:gd name="connsiteX17" fmla="*/ 0 w 279400"/>
                  <a:gd name="connsiteY17" fmla="*/ 247752 h 336550"/>
                  <a:gd name="connsiteX18" fmla="*/ 56671 w 279400"/>
                  <a:gd name="connsiteY18" fmla="*/ 192087 h 336550"/>
                  <a:gd name="connsiteX19" fmla="*/ 138907 w 279400"/>
                  <a:gd name="connsiteY19" fmla="*/ 0 h 336550"/>
                  <a:gd name="connsiteX20" fmla="*/ 219076 w 279400"/>
                  <a:gd name="connsiteY20" fmla="*/ 80169 h 336550"/>
                  <a:gd name="connsiteX21" fmla="*/ 138907 w 279400"/>
                  <a:gd name="connsiteY21" fmla="*/ 160338 h 336550"/>
                  <a:gd name="connsiteX22" fmla="*/ 58738 w 279400"/>
                  <a:gd name="connsiteY22" fmla="*/ 80169 h 336550"/>
                  <a:gd name="connsiteX23" fmla="*/ 138907 w 279400"/>
                  <a:gd name="connsiteY23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79400" h="336550">
                    <a:moveTo>
                      <a:pt x="56671" y="192087"/>
                    </a:moveTo>
                    <a:cubicBezTo>
                      <a:pt x="56671" y="192087"/>
                      <a:pt x="56671" y="192087"/>
                      <a:pt x="224047" y="192087"/>
                    </a:cubicBezTo>
                    <a:cubicBezTo>
                      <a:pt x="254360" y="192087"/>
                      <a:pt x="279400" y="217269"/>
                      <a:pt x="279400" y="247752"/>
                    </a:cubicBezTo>
                    <a:cubicBezTo>
                      <a:pt x="279400" y="247752"/>
                      <a:pt x="279400" y="247752"/>
                      <a:pt x="279400" y="336550"/>
                    </a:cubicBezTo>
                    <a:cubicBezTo>
                      <a:pt x="279400" y="336550"/>
                      <a:pt x="279400" y="336550"/>
                      <a:pt x="176602" y="336550"/>
                    </a:cubicBezTo>
                    <a:cubicBezTo>
                      <a:pt x="176602" y="336550"/>
                      <a:pt x="176602" y="336550"/>
                      <a:pt x="158151" y="245101"/>
                    </a:cubicBezTo>
                    <a:cubicBezTo>
                      <a:pt x="158151" y="242450"/>
                      <a:pt x="154197" y="239800"/>
                      <a:pt x="151562" y="239800"/>
                    </a:cubicBezTo>
                    <a:cubicBezTo>
                      <a:pt x="151562" y="239800"/>
                      <a:pt x="151562" y="239800"/>
                      <a:pt x="167377" y="213293"/>
                    </a:cubicBezTo>
                    <a:cubicBezTo>
                      <a:pt x="167377" y="211967"/>
                      <a:pt x="167377" y="210642"/>
                      <a:pt x="167377" y="209317"/>
                    </a:cubicBezTo>
                    <a:cubicBezTo>
                      <a:pt x="166059" y="207991"/>
                      <a:pt x="164741" y="207991"/>
                      <a:pt x="163423" y="207991"/>
                    </a:cubicBezTo>
                    <a:cubicBezTo>
                      <a:pt x="163423" y="207991"/>
                      <a:pt x="163423" y="207991"/>
                      <a:pt x="121249" y="207991"/>
                    </a:cubicBezTo>
                    <a:cubicBezTo>
                      <a:pt x="119931" y="207991"/>
                      <a:pt x="118613" y="207991"/>
                      <a:pt x="118613" y="209317"/>
                    </a:cubicBezTo>
                    <a:cubicBezTo>
                      <a:pt x="117296" y="210642"/>
                      <a:pt x="117296" y="211967"/>
                      <a:pt x="118613" y="213293"/>
                    </a:cubicBezTo>
                    <a:cubicBezTo>
                      <a:pt x="118613" y="213293"/>
                      <a:pt x="118613" y="213293"/>
                      <a:pt x="134429" y="239800"/>
                    </a:cubicBezTo>
                    <a:cubicBezTo>
                      <a:pt x="130475" y="239800"/>
                      <a:pt x="127839" y="242450"/>
                      <a:pt x="126521" y="245101"/>
                    </a:cubicBezTo>
                    <a:cubicBezTo>
                      <a:pt x="126521" y="245101"/>
                      <a:pt x="126521" y="245101"/>
                      <a:pt x="110706" y="336550"/>
                    </a:cubicBezTo>
                    <a:cubicBezTo>
                      <a:pt x="110706" y="336550"/>
                      <a:pt x="110706" y="336550"/>
                      <a:pt x="0" y="336550"/>
                    </a:cubicBezTo>
                    <a:cubicBezTo>
                      <a:pt x="0" y="336550"/>
                      <a:pt x="0" y="336550"/>
                      <a:pt x="0" y="247752"/>
                    </a:cubicBezTo>
                    <a:cubicBezTo>
                      <a:pt x="0" y="217269"/>
                      <a:pt x="25040" y="192087"/>
                      <a:pt x="56671" y="192087"/>
                    </a:cubicBezTo>
                    <a:close/>
                    <a:moveTo>
                      <a:pt x="138907" y="0"/>
                    </a:moveTo>
                    <a:cubicBezTo>
                      <a:pt x="183183" y="0"/>
                      <a:pt x="219076" y="35893"/>
                      <a:pt x="219076" y="80169"/>
                    </a:cubicBezTo>
                    <a:cubicBezTo>
                      <a:pt x="219076" y="124445"/>
                      <a:pt x="183183" y="160338"/>
                      <a:pt x="138907" y="160338"/>
                    </a:cubicBezTo>
                    <a:cubicBezTo>
                      <a:pt x="94631" y="160338"/>
                      <a:pt x="58738" y="124445"/>
                      <a:pt x="58738" y="80169"/>
                    </a:cubicBezTo>
                    <a:cubicBezTo>
                      <a:pt x="58738" y="35893"/>
                      <a:pt x="94631" y="0"/>
                      <a:pt x="13890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</p:grpSp>
      <p:sp>
        <p:nvSpPr>
          <p:cNvPr id="2" name="梯形 1"/>
          <p:cNvSpPr/>
          <p:nvPr/>
        </p:nvSpPr>
        <p:spPr>
          <a:xfrm rot="5400000">
            <a:off x="1689806" y="185185"/>
            <a:ext cx="737043" cy="1988649"/>
          </a:xfrm>
          <a:prstGeom prst="trapezoid">
            <a:avLst>
              <a:gd name="adj" fmla="val 10422"/>
            </a:avLst>
          </a:prstGeom>
          <a:solidFill>
            <a:srgbClr val="413788"/>
          </a:solidFill>
          <a:ln>
            <a:noFill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2000">
        <p14:vortex dir="r"/>
      </p:transition>
    </mc:Choice>
    <mc:Fallback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900" decel="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/>
      <p:bldP spid="137" grpId="0"/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1999" cy="6858000"/>
          </a:xfrm>
          <a:prstGeom prst="rect">
            <a:avLst/>
          </a:prstGeom>
        </p:spPr>
      </p:pic>
      <p:sp>
        <p:nvSpPr>
          <p:cNvPr id="27" name="矩形 26"/>
          <p:cNvSpPr/>
          <p:nvPr/>
        </p:nvSpPr>
        <p:spPr>
          <a:xfrm flipH="1">
            <a:off x="812799" y="363855"/>
            <a:ext cx="113792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>
            <p:custDataLst>
              <p:tags r:id="rId2"/>
            </p:custDataLst>
          </p:nvPr>
        </p:nvGrpSpPr>
        <p:grpSpPr>
          <a:xfrm>
            <a:off x="7004118" y="1528286"/>
            <a:ext cx="3361292" cy="693441"/>
            <a:chOff x="7705144" y="1509235"/>
            <a:chExt cx="3352476" cy="691622"/>
          </a:xfrm>
        </p:grpSpPr>
        <p:sp>
          <p:nvSpPr>
            <p:cNvPr id="11" name="矩形 10"/>
            <p:cNvSpPr/>
            <p:nvPr>
              <p:custDataLst>
                <p:tags r:id="rId3"/>
              </p:custDataLst>
            </p:nvPr>
          </p:nvSpPr>
          <p:spPr>
            <a:xfrm>
              <a:off x="7705144" y="1626731"/>
              <a:ext cx="574126" cy="574126"/>
            </a:xfrm>
            <a:prstGeom prst="rect">
              <a:avLst/>
            </a:prstGeom>
            <a:solidFill>
              <a:srgbClr val="413788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dirty="0" smtClean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01</a:t>
              </a:r>
              <a:endParaRPr lang="zh-CN" altLang="en-US" sz="2000" dirty="0"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57" name="文本框 56"/>
            <p:cNvSpPr txBox="1"/>
            <p:nvPr>
              <p:custDataLst>
                <p:tags r:id="rId4"/>
              </p:custDataLst>
            </p:nvPr>
          </p:nvSpPr>
          <p:spPr>
            <a:xfrm>
              <a:off x="8624852" y="1509235"/>
              <a:ext cx="2432768" cy="643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>
                <a:lnSpc>
                  <a:spcPct val="150000"/>
                </a:lnSpc>
              </a:pPr>
              <a:r>
                <a:rPr lang="zh-CN" altLang="en-US" sz="2400" b="1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20000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rPr>
                <a:t>个人</a:t>
              </a:r>
              <a:r>
                <a:rPr lang="zh-CN" altLang="en-US" sz="2400" b="1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20000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rPr>
                <a:t>基本情况</a:t>
              </a:r>
              <a:endParaRPr lang="zh-CN" altLang="en-US" sz="2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753064" y="1352550"/>
            <a:ext cx="3992647" cy="3371850"/>
            <a:chOff x="2587161" y="1866900"/>
            <a:chExt cx="3992647" cy="3371850"/>
          </a:xfrm>
        </p:grpSpPr>
        <p:grpSp>
          <p:nvGrpSpPr>
            <p:cNvPr id="10" name="组合 9"/>
            <p:cNvGrpSpPr/>
            <p:nvPr/>
          </p:nvGrpSpPr>
          <p:grpSpPr>
            <a:xfrm>
              <a:off x="2587161" y="1866900"/>
              <a:ext cx="3992647" cy="3371850"/>
              <a:chOff x="2587161" y="1866900"/>
              <a:chExt cx="3992647" cy="3371850"/>
            </a:xfrm>
          </p:grpSpPr>
          <p:sp>
            <p:nvSpPr>
              <p:cNvPr id="51" name="矩形 50"/>
              <p:cNvSpPr/>
              <p:nvPr/>
            </p:nvSpPr>
            <p:spPr>
              <a:xfrm>
                <a:off x="4454286" y="1866900"/>
                <a:ext cx="258397" cy="3371850"/>
              </a:xfrm>
              <a:prstGeom prst="rect">
                <a:avLst/>
              </a:prstGeom>
              <a:solidFill>
                <a:srgbClr val="413788">
                  <a:alpha val="1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2" name="文本框 51"/>
              <p:cNvSpPr txBox="1"/>
              <p:nvPr/>
            </p:nvSpPr>
            <p:spPr>
              <a:xfrm>
                <a:off x="3367100" y="3433372"/>
                <a:ext cx="2432768" cy="6628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200">
                  <a:lnSpc>
                    <a:spcPct val="150000"/>
                  </a:lnSpc>
                </a:pPr>
                <a:r>
                  <a:rPr lang="zh-CN" altLang="en-US" sz="2800" b="1" dirty="0" smtClean="0">
                    <a:solidFill>
                      <a:prstClr val="black"/>
                    </a:solidFill>
                    <a:effectLst>
                      <a:outerShdw blurRad="38100" dist="38100" dir="2700000" algn="tl">
                        <a:srgbClr val="000000">
                          <a:alpha val="20000"/>
                        </a:srgbClr>
                      </a:outerShdw>
                    </a:effectLst>
                    <a:latin typeface="思源黑体" panose="020B0500000000000000" pitchFamily="34" charset="-122"/>
                    <a:ea typeface="思源黑体" panose="020B0500000000000000" pitchFamily="34" charset="-122"/>
                  </a:rPr>
                  <a:t>目 录</a:t>
                </a:r>
                <a:endParaRPr lang="zh-CN" altLang="en-US" sz="2800" b="1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20000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53" name="文本框 52"/>
              <p:cNvSpPr txBox="1"/>
              <p:nvPr/>
            </p:nvSpPr>
            <p:spPr>
              <a:xfrm>
                <a:off x="2587161" y="2591903"/>
                <a:ext cx="3992647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defTabSz="457200">
                  <a:lnSpc>
                    <a:spcPct val="150000"/>
                  </a:lnSpc>
                </a:pPr>
                <a:r>
                  <a:rPr lang="en-US" altLang="zh-CN" sz="2800" b="1" dirty="0" smtClean="0">
                    <a:solidFill>
                      <a:prstClr val="black"/>
                    </a:solidFill>
                    <a:effectLst>
                      <a:outerShdw blurRad="38100" dist="38100" dir="2700000" algn="tl">
                        <a:srgbClr val="000000">
                          <a:alpha val="20000"/>
                        </a:srgbClr>
                      </a:outerShdw>
                    </a:effectLst>
                    <a:latin typeface="思源宋体 CN Heavy" panose="02020900000000000000" pitchFamily="18" charset="-122"/>
                    <a:ea typeface="思源宋体 CN Heavy" panose="02020900000000000000" pitchFamily="18" charset="-122"/>
                  </a:rPr>
                  <a:t>CONTENTS</a:t>
                </a:r>
                <a:endParaRPr lang="zh-CN" altLang="en-US" sz="2800" b="1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20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endParaRP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4454286" y="3384695"/>
              <a:ext cx="258397" cy="0"/>
            </a:xfrm>
            <a:prstGeom prst="line">
              <a:avLst/>
            </a:prstGeom>
            <a:ln w="28575">
              <a:solidFill>
                <a:srgbClr val="41378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" name="直接连接符 2"/>
          <p:cNvCxnSpPr/>
          <p:nvPr>
            <p:custDataLst>
              <p:tags r:id="rId5"/>
            </p:custDataLst>
          </p:nvPr>
        </p:nvCxnSpPr>
        <p:spPr>
          <a:xfrm>
            <a:off x="6989566" y="2352699"/>
            <a:ext cx="3390396" cy="0"/>
          </a:xfrm>
          <a:prstGeom prst="line">
            <a:avLst/>
          </a:prstGeom>
          <a:ln>
            <a:solidFill>
              <a:srgbClr val="413788">
                <a:alpha val="3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>
            <p:custDataLst>
              <p:tags r:id="rId6"/>
            </p:custDataLst>
          </p:nvPr>
        </p:nvGrpSpPr>
        <p:grpSpPr>
          <a:xfrm>
            <a:off x="7004118" y="2367252"/>
            <a:ext cx="3361292" cy="693441"/>
            <a:chOff x="7705144" y="1509235"/>
            <a:chExt cx="3352476" cy="691622"/>
          </a:xfrm>
        </p:grpSpPr>
        <p:sp>
          <p:nvSpPr>
            <p:cNvPr id="62" name="矩形 61"/>
            <p:cNvSpPr/>
            <p:nvPr>
              <p:custDataLst>
                <p:tags r:id="rId7"/>
              </p:custDataLst>
            </p:nvPr>
          </p:nvSpPr>
          <p:spPr>
            <a:xfrm>
              <a:off x="7705144" y="1626731"/>
              <a:ext cx="574126" cy="574126"/>
            </a:xfrm>
            <a:prstGeom prst="rect">
              <a:avLst/>
            </a:prstGeom>
            <a:solidFill>
              <a:srgbClr val="413788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dirty="0" smtClean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02</a:t>
              </a:r>
              <a:endParaRPr lang="zh-CN" altLang="en-US" sz="2000" dirty="0"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63" name="文本框 62"/>
            <p:cNvSpPr txBox="1"/>
            <p:nvPr>
              <p:custDataLst>
                <p:tags r:id="rId8"/>
              </p:custDataLst>
            </p:nvPr>
          </p:nvSpPr>
          <p:spPr>
            <a:xfrm>
              <a:off x="8624852" y="1509235"/>
              <a:ext cx="2432768" cy="643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>
                <a:lnSpc>
                  <a:spcPct val="150000"/>
                </a:lnSpc>
              </a:pPr>
              <a:r>
                <a:rPr lang="zh-CN" altLang="en-US" sz="2400" b="1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20000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rPr>
                <a:t>科研余项目</a:t>
              </a:r>
              <a:r>
                <a:rPr lang="zh-CN" altLang="en-US" sz="2400" b="1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20000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rPr>
                <a:t>经历</a:t>
              </a:r>
              <a:endParaRPr lang="zh-CN" altLang="en-US" sz="2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cxnSp>
        <p:nvCxnSpPr>
          <p:cNvPr id="65" name="直接连接符 64"/>
          <p:cNvCxnSpPr/>
          <p:nvPr>
            <p:custDataLst>
              <p:tags r:id="rId9"/>
            </p:custDataLst>
          </p:nvPr>
        </p:nvCxnSpPr>
        <p:spPr>
          <a:xfrm>
            <a:off x="6989566" y="3191664"/>
            <a:ext cx="3390396" cy="0"/>
          </a:xfrm>
          <a:prstGeom prst="line">
            <a:avLst/>
          </a:prstGeom>
          <a:ln>
            <a:solidFill>
              <a:srgbClr val="413788">
                <a:alpha val="3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组合 65"/>
          <p:cNvGrpSpPr/>
          <p:nvPr>
            <p:custDataLst>
              <p:tags r:id="rId10"/>
            </p:custDataLst>
          </p:nvPr>
        </p:nvGrpSpPr>
        <p:grpSpPr>
          <a:xfrm>
            <a:off x="7004118" y="3206219"/>
            <a:ext cx="3361292" cy="693441"/>
            <a:chOff x="7705144" y="1509235"/>
            <a:chExt cx="3352476" cy="691622"/>
          </a:xfrm>
        </p:grpSpPr>
        <p:sp>
          <p:nvSpPr>
            <p:cNvPr id="67" name="矩形 66"/>
            <p:cNvSpPr/>
            <p:nvPr>
              <p:custDataLst>
                <p:tags r:id="rId11"/>
              </p:custDataLst>
            </p:nvPr>
          </p:nvSpPr>
          <p:spPr>
            <a:xfrm>
              <a:off x="7705144" y="1626731"/>
              <a:ext cx="574126" cy="574126"/>
            </a:xfrm>
            <a:prstGeom prst="rect">
              <a:avLst/>
            </a:prstGeom>
            <a:solidFill>
              <a:srgbClr val="413788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dirty="0" smtClean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03</a:t>
              </a:r>
              <a:endParaRPr lang="zh-CN" altLang="en-US" sz="2000" dirty="0"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68" name="文本框 67"/>
            <p:cNvSpPr txBox="1"/>
            <p:nvPr>
              <p:custDataLst>
                <p:tags r:id="rId12"/>
              </p:custDataLst>
            </p:nvPr>
          </p:nvSpPr>
          <p:spPr>
            <a:xfrm>
              <a:off x="8624852" y="1509235"/>
              <a:ext cx="2432768" cy="643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>
                <a:lnSpc>
                  <a:spcPct val="150000"/>
                </a:lnSpc>
              </a:pPr>
              <a:r>
                <a:rPr lang="zh-CN" altLang="en-US" sz="2400" b="1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20000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rPr>
                <a:t>竞赛</a:t>
              </a:r>
              <a:r>
                <a:rPr lang="zh-CN" altLang="en-US" sz="2400" b="1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20000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rPr>
                <a:t>获奖情况</a:t>
              </a:r>
              <a:endParaRPr lang="zh-CN" altLang="en-US" sz="2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cxnSp>
        <p:nvCxnSpPr>
          <p:cNvPr id="70" name="直接连接符 69"/>
          <p:cNvCxnSpPr/>
          <p:nvPr>
            <p:custDataLst>
              <p:tags r:id="rId13"/>
            </p:custDataLst>
          </p:nvPr>
        </p:nvCxnSpPr>
        <p:spPr>
          <a:xfrm>
            <a:off x="6989566" y="4001525"/>
            <a:ext cx="3390396" cy="0"/>
          </a:xfrm>
          <a:prstGeom prst="line">
            <a:avLst/>
          </a:prstGeom>
          <a:ln>
            <a:solidFill>
              <a:srgbClr val="413788">
                <a:alpha val="3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组合 70"/>
          <p:cNvGrpSpPr/>
          <p:nvPr>
            <p:custDataLst>
              <p:tags r:id="rId14"/>
            </p:custDataLst>
          </p:nvPr>
        </p:nvGrpSpPr>
        <p:grpSpPr>
          <a:xfrm>
            <a:off x="7004118" y="4045185"/>
            <a:ext cx="3361292" cy="693441"/>
            <a:chOff x="7705144" y="1509235"/>
            <a:chExt cx="3352476" cy="691622"/>
          </a:xfrm>
        </p:grpSpPr>
        <p:sp>
          <p:nvSpPr>
            <p:cNvPr id="84" name="矩形 83"/>
            <p:cNvSpPr/>
            <p:nvPr>
              <p:custDataLst>
                <p:tags r:id="rId15"/>
              </p:custDataLst>
            </p:nvPr>
          </p:nvSpPr>
          <p:spPr>
            <a:xfrm>
              <a:off x="7705144" y="1626731"/>
              <a:ext cx="574126" cy="574126"/>
            </a:xfrm>
            <a:prstGeom prst="rect">
              <a:avLst/>
            </a:prstGeom>
            <a:solidFill>
              <a:srgbClr val="413788"/>
            </a:solidFill>
            <a:ln>
              <a:noFill/>
            </a:ln>
            <a:effectLst>
              <a:outerShdw blurRad="1016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altLang="zh-CN" sz="2000" dirty="0" smtClean="0"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04</a:t>
              </a:r>
              <a:endParaRPr lang="zh-CN" altLang="en-US" sz="2000" dirty="0"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85" name="文本框 84"/>
            <p:cNvSpPr txBox="1"/>
            <p:nvPr>
              <p:custDataLst>
                <p:tags r:id="rId16"/>
              </p:custDataLst>
            </p:nvPr>
          </p:nvSpPr>
          <p:spPr>
            <a:xfrm>
              <a:off x="8624852" y="1509235"/>
              <a:ext cx="2432768" cy="643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200">
                <a:lnSpc>
                  <a:spcPct val="150000"/>
                </a:lnSpc>
              </a:pPr>
              <a:r>
                <a:rPr lang="zh-CN" altLang="en-US" sz="2400" b="1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20000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rPr>
                <a:t>未来</a:t>
              </a:r>
              <a:r>
                <a:rPr lang="zh-CN" altLang="en-US" sz="2400" b="1" dirty="0">
                  <a:solidFill>
                    <a:prstClr val="black"/>
                  </a:solidFill>
                  <a:effectLst>
                    <a:outerShdw blurRad="38100" dist="38100" dir="2700000" algn="tl">
                      <a:srgbClr val="000000">
                        <a:alpha val="20000"/>
                      </a:srgbClr>
                    </a:outerShdw>
                  </a:effectLst>
                  <a:latin typeface="思源黑体" panose="020B0500000000000000" pitchFamily="34" charset="-122"/>
                  <a:ea typeface="思源黑体" panose="020B0500000000000000" pitchFamily="34" charset="-122"/>
                </a:rPr>
                <a:t>规划</a:t>
              </a:r>
              <a:endParaRPr lang="zh-CN" altLang="en-US" sz="2400" b="1" dirty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2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cxnSp>
        <p:nvCxnSpPr>
          <p:cNvPr id="87" name="直接连接符 86"/>
          <p:cNvCxnSpPr/>
          <p:nvPr>
            <p:custDataLst>
              <p:tags r:id="rId17"/>
            </p:custDataLst>
          </p:nvPr>
        </p:nvCxnSpPr>
        <p:spPr>
          <a:xfrm>
            <a:off x="6989566" y="4855046"/>
            <a:ext cx="3390396" cy="0"/>
          </a:xfrm>
          <a:prstGeom prst="line">
            <a:avLst/>
          </a:prstGeom>
          <a:ln>
            <a:solidFill>
              <a:srgbClr val="413788">
                <a:alpha val="3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Click="0" advTm="2000">
        <p15:prstTrans prst="airplane"/>
      </p:transition>
    </mc:Choice>
    <mc:Fallback>
      <p:transition spd="slow" advClick="0" advTm="2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1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3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4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6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8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9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21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3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4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26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0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1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2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0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2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 rot="16200000" flipV="1">
            <a:off x="-953948" y="19027"/>
            <a:ext cx="7119163" cy="6323715"/>
            <a:chOff x="7091738" y="2499103"/>
            <a:chExt cx="5385867" cy="4784086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40" r="7286" b="1829"/>
            <a:stretch>
              <a:fillRect/>
            </a:stretch>
          </p:blipFill>
          <p:spPr>
            <a:xfrm rot="16750492" flipH="1">
              <a:off x="7610873" y="2416456"/>
              <a:ext cx="4784086" cy="4949379"/>
            </a:xfrm>
            <a:custGeom>
              <a:avLst/>
              <a:gdLst>
                <a:gd name="connsiteX0" fmla="*/ 0 w 4784086"/>
                <a:gd name="connsiteY0" fmla="*/ 0 h 4949379"/>
                <a:gd name="connsiteX1" fmla="*/ 0 w 4784086"/>
                <a:gd name="connsiteY1" fmla="*/ 4305794 h 4949379"/>
                <a:gd name="connsiteX2" fmla="*/ 3984689 w 4784086"/>
                <a:gd name="connsiteY2" fmla="*/ 4949379 h 4949379"/>
                <a:gd name="connsiteX3" fmla="*/ 4784086 w 4784086"/>
                <a:gd name="connsiteY3" fmla="*/ 0 h 494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84086" h="4949379">
                  <a:moveTo>
                    <a:pt x="0" y="0"/>
                  </a:moveTo>
                  <a:lnTo>
                    <a:pt x="0" y="4305794"/>
                  </a:lnTo>
                  <a:lnTo>
                    <a:pt x="3984689" y="4949379"/>
                  </a:lnTo>
                  <a:lnTo>
                    <a:pt x="4784086" y="0"/>
                  </a:lnTo>
                  <a:close/>
                </a:path>
              </a:pathLst>
            </a:custGeom>
          </p:spPr>
        </p:pic>
        <p:sp>
          <p:nvSpPr>
            <p:cNvPr id="18" name="矩形 17"/>
            <p:cNvSpPr/>
            <p:nvPr/>
          </p:nvSpPr>
          <p:spPr>
            <a:xfrm rot="10800000" flipH="1">
              <a:off x="7091738" y="5341256"/>
              <a:ext cx="2255462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 rot="16200000" flipH="1">
              <a:off x="10711455" y="2721523"/>
              <a:ext cx="1444350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16200000" flipH="1">
            <a:off x="6029676" y="513839"/>
            <a:ext cx="7119163" cy="6323715"/>
            <a:chOff x="7091738" y="2499103"/>
            <a:chExt cx="5385867" cy="4784086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40" r="7286" b="1829"/>
            <a:stretch>
              <a:fillRect/>
            </a:stretch>
          </p:blipFill>
          <p:spPr>
            <a:xfrm rot="16750492" flipH="1">
              <a:off x="7610873" y="2416456"/>
              <a:ext cx="4784086" cy="4949379"/>
            </a:xfrm>
            <a:custGeom>
              <a:avLst/>
              <a:gdLst>
                <a:gd name="connsiteX0" fmla="*/ 0 w 4784086"/>
                <a:gd name="connsiteY0" fmla="*/ 0 h 4949379"/>
                <a:gd name="connsiteX1" fmla="*/ 0 w 4784086"/>
                <a:gd name="connsiteY1" fmla="*/ 4305794 h 4949379"/>
                <a:gd name="connsiteX2" fmla="*/ 3984689 w 4784086"/>
                <a:gd name="connsiteY2" fmla="*/ 4949379 h 4949379"/>
                <a:gd name="connsiteX3" fmla="*/ 4784086 w 4784086"/>
                <a:gd name="connsiteY3" fmla="*/ 0 h 494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84086" h="4949379">
                  <a:moveTo>
                    <a:pt x="0" y="0"/>
                  </a:moveTo>
                  <a:lnTo>
                    <a:pt x="0" y="4305794"/>
                  </a:lnTo>
                  <a:lnTo>
                    <a:pt x="3984689" y="4949379"/>
                  </a:lnTo>
                  <a:lnTo>
                    <a:pt x="4784086" y="0"/>
                  </a:lnTo>
                  <a:close/>
                </a:path>
              </a:pathLst>
            </a:custGeom>
          </p:spPr>
        </p:pic>
        <p:sp>
          <p:nvSpPr>
            <p:cNvPr id="22" name="矩形 21"/>
            <p:cNvSpPr/>
            <p:nvPr/>
          </p:nvSpPr>
          <p:spPr>
            <a:xfrm rot="10800000" flipH="1">
              <a:off x="7091738" y="5341256"/>
              <a:ext cx="2255462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 rot="16200000" flipH="1">
              <a:off x="10711455" y="2721523"/>
              <a:ext cx="1444350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椭圆 5"/>
          <p:cNvSpPr/>
          <p:nvPr/>
        </p:nvSpPr>
        <p:spPr>
          <a:xfrm>
            <a:off x="3859896" y="1186998"/>
            <a:ext cx="4514848" cy="4514846"/>
          </a:xfrm>
          <a:prstGeom prst="ellipse">
            <a:avLst/>
          </a:prstGeom>
          <a:solidFill>
            <a:srgbClr val="413788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文本框 422"/>
          <p:cNvSpPr txBox="1"/>
          <p:nvPr/>
        </p:nvSpPr>
        <p:spPr>
          <a:xfrm>
            <a:off x="2350770" y="2912110"/>
            <a:ext cx="757745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zh-CN" altLang="en-US" sz="5400" b="1" dirty="0">
                <a:solidFill>
                  <a:prstClr val="black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Impact" panose="020B0806030902050204" pitchFamily="34" charset="0"/>
                <a:ea typeface="思源黑体" panose="020B0500000000000000" pitchFamily="34" charset="-122"/>
              </a:rPr>
              <a:t>个人</a:t>
            </a:r>
            <a:r>
              <a:rPr lang="zh-CN" altLang="en-US" sz="5400" b="1" dirty="0">
                <a:solidFill>
                  <a:prstClr val="black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Impact" panose="020B0806030902050204" pitchFamily="34" charset="0"/>
                <a:ea typeface="思源黑体" panose="020B0500000000000000" pitchFamily="34" charset="-122"/>
              </a:rPr>
              <a:t>基本情况</a:t>
            </a:r>
            <a:endParaRPr lang="zh-CN" altLang="en-US" sz="5400" b="1" dirty="0">
              <a:solidFill>
                <a:prstClr val="black"/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Impact" panose="020B0806030902050204" pitchFamily="34" charset="0"/>
              <a:ea typeface="思源黑体" panose="020B05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76061" y="2207690"/>
            <a:ext cx="2855853" cy="744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3200" b="1" dirty="0" smtClean="0">
                <a:solidFill>
                  <a:srgbClr val="413788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PART 01</a:t>
            </a:r>
            <a:endParaRPr lang="zh-CN" altLang="en-US" sz="3200" b="1" dirty="0">
              <a:solidFill>
                <a:srgbClr val="413788"/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17118" y="4738416"/>
            <a:ext cx="373739" cy="0"/>
          </a:xfrm>
          <a:prstGeom prst="line">
            <a:avLst/>
          </a:prstGeom>
          <a:ln w="41275">
            <a:solidFill>
              <a:srgbClr val="4137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2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23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 rot="16200000" flipV="1">
            <a:off x="-953948" y="19027"/>
            <a:ext cx="7119163" cy="6323715"/>
            <a:chOff x="7091738" y="2499103"/>
            <a:chExt cx="5385867" cy="4784086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40" r="7286" b="1829"/>
            <a:stretch>
              <a:fillRect/>
            </a:stretch>
          </p:blipFill>
          <p:spPr>
            <a:xfrm rot="16750492" flipH="1">
              <a:off x="7610873" y="2416456"/>
              <a:ext cx="4784086" cy="4949379"/>
            </a:xfrm>
            <a:custGeom>
              <a:avLst/>
              <a:gdLst>
                <a:gd name="connsiteX0" fmla="*/ 0 w 4784086"/>
                <a:gd name="connsiteY0" fmla="*/ 0 h 4949379"/>
                <a:gd name="connsiteX1" fmla="*/ 0 w 4784086"/>
                <a:gd name="connsiteY1" fmla="*/ 4305794 h 4949379"/>
                <a:gd name="connsiteX2" fmla="*/ 3984689 w 4784086"/>
                <a:gd name="connsiteY2" fmla="*/ 4949379 h 4949379"/>
                <a:gd name="connsiteX3" fmla="*/ 4784086 w 4784086"/>
                <a:gd name="connsiteY3" fmla="*/ 0 h 494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84086" h="4949379">
                  <a:moveTo>
                    <a:pt x="0" y="0"/>
                  </a:moveTo>
                  <a:lnTo>
                    <a:pt x="0" y="4305794"/>
                  </a:lnTo>
                  <a:lnTo>
                    <a:pt x="3984689" y="4949379"/>
                  </a:lnTo>
                  <a:lnTo>
                    <a:pt x="4784086" y="0"/>
                  </a:lnTo>
                  <a:close/>
                </a:path>
              </a:pathLst>
            </a:custGeom>
          </p:spPr>
        </p:pic>
        <p:sp>
          <p:nvSpPr>
            <p:cNvPr id="18" name="矩形 17"/>
            <p:cNvSpPr/>
            <p:nvPr/>
          </p:nvSpPr>
          <p:spPr>
            <a:xfrm rot="10800000" flipH="1">
              <a:off x="7091738" y="5341256"/>
              <a:ext cx="2255462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 rot="16200000" flipH="1">
              <a:off x="10711455" y="2721523"/>
              <a:ext cx="1444350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16200000" flipH="1">
            <a:off x="6029676" y="513839"/>
            <a:ext cx="7119163" cy="6323715"/>
            <a:chOff x="7091738" y="2499103"/>
            <a:chExt cx="5385867" cy="4784086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40" r="7286" b="1829"/>
            <a:stretch>
              <a:fillRect/>
            </a:stretch>
          </p:blipFill>
          <p:spPr>
            <a:xfrm rot="16750492" flipH="1">
              <a:off x="7610873" y="2416456"/>
              <a:ext cx="4784086" cy="4949379"/>
            </a:xfrm>
            <a:custGeom>
              <a:avLst/>
              <a:gdLst>
                <a:gd name="connsiteX0" fmla="*/ 0 w 4784086"/>
                <a:gd name="connsiteY0" fmla="*/ 0 h 4949379"/>
                <a:gd name="connsiteX1" fmla="*/ 0 w 4784086"/>
                <a:gd name="connsiteY1" fmla="*/ 4305794 h 4949379"/>
                <a:gd name="connsiteX2" fmla="*/ 3984689 w 4784086"/>
                <a:gd name="connsiteY2" fmla="*/ 4949379 h 4949379"/>
                <a:gd name="connsiteX3" fmla="*/ 4784086 w 4784086"/>
                <a:gd name="connsiteY3" fmla="*/ 0 h 494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84086" h="4949379">
                  <a:moveTo>
                    <a:pt x="0" y="0"/>
                  </a:moveTo>
                  <a:lnTo>
                    <a:pt x="0" y="4305794"/>
                  </a:lnTo>
                  <a:lnTo>
                    <a:pt x="3984689" y="4949379"/>
                  </a:lnTo>
                  <a:lnTo>
                    <a:pt x="4784086" y="0"/>
                  </a:lnTo>
                  <a:close/>
                </a:path>
              </a:pathLst>
            </a:custGeom>
          </p:spPr>
        </p:pic>
        <p:sp>
          <p:nvSpPr>
            <p:cNvPr id="22" name="矩形 21"/>
            <p:cNvSpPr/>
            <p:nvPr/>
          </p:nvSpPr>
          <p:spPr>
            <a:xfrm rot="10800000" flipH="1">
              <a:off x="7091738" y="5341256"/>
              <a:ext cx="2255462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 rot="16200000" flipH="1">
              <a:off x="10711455" y="2721523"/>
              <a:ext cx="1444350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椭圆 5"/>
          <p:cNvSpPr/>
          <p:nvPr/>
        </p:nvSpPr>
        <p:spPr>
          <a:xfrm>
            <a:off x="3859896" y="1186998"/>
            <a:ext cx="4514848" cy="4514846"/>
          </a:xfrm>
          <a:prstGeom prst="ellipse">
            <a:avLst/>
          </a:prstGeom>
          <a:solidFill>
            <a:srgbClr val="413788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文本框 422"/>
          <p:cNvSpPr txBox="1"/>
          <p:nvPr/>
        </p:nvSpPr>
        <p:spPr>
          <a:xfrm>
            <a:off x="2788285" y="2912110"/>
            <a:ext cx="659511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zh-CN" altLang="en-US" sz="5400" b="1" dirty="0">
                <a:solidFill>
                  <a:prstClr val="black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Impact" panose="020B0806030902050204" pitchFamily="34" charset="0"/>
                <a:ea typeface="思源黑体" panose="020B0500000000000000" pitchFamily="34" charset="-122"/>
              </a:rPr>
              <a:t>课程学习</a:t>
            </a:r>
            <a:r>
              <a:rPr lang="zh-CN" altLang="en-US" sz="5400" b="1" dirty="0">
                <a:solidFill>
                  <a:prstClr val="black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Impact" panose="020B0806030902050204" pitchFamily="34" charset="0"/>
                <a:ea typeface="思源黑体" panose="020B0500000000000000" pitchFamily="34" charset="-122"/>
              </a:rPr>
              <a:t>情况</a:t>
            </a:r>
            <a:endParaRPr lang="zh-CN" altLang="en-US" sz="5400" b="1" dirty="0">
              <a:solidFill>
                <a:prstClr val="black"/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Impact" panose="020B0806030902050204" pitchFamily="34" charset="0"/>
              <a:ea typeface="思源黑体" panose="020B05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76061" y="2207690"/>
            <a:ext cx="2855853" cy="744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3200" b="1" dirty="0" smtClean="0">
                <a:solidFill>
                  <a:srgbClr val="413788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PART 02</a:t>
            </a:r>
            <a:endParaRPr lang="zh-CN" altLang="en-US" sz="3200" b="1" dirty="0">
              <a:solidFill>
                <a:srgbClr val="413788"/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17118" y="4738416"/>
            <a:ext cx="373739" cy="0"/>
          </a:xfrm>
          <a:prstGeom prst="line">
            <a:avLst/>
          </a:prstGeom>
          <a:ln w="41275">
            <a:solidFill>
              <a:srgbClr val="4137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2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23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 rot="16200000" flipV="1">
            <a:off x="-953948" y="19027"/>
            <a:ext cx="7119163" cy="6323715"/>
            <a:chOff x="7091738" y="2499103"/>
            <a:chExt cx="5385867" cy="4784086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40" r="7286" b="1829"/>
            <a:stretch>
              <a:fillRect/>
            </a:stretch>
          </p:blipFill>
          <p:spPr>
            <a:xfrm rot="16750492" flipH="1">
              <a:off x="7610873" y="2416456"/>
              <a:ext cx="4784086" cy="4949379"/>
            </a:xfrm>
            <a:custGeom>
              <a:avLst/>
              <a:gdLst>
                <a:gd name="connsiteX0" fmla="*/ 0 w 4784086"/>
                <a:gd name="connsiteY0" fmla="*/ 0 h 4949379"/>
                <a:gd name="connsiteX1" fmla="*/ 0 w 4784086"/>
                <a:gd name="connsiteY1" fmla="*/ 4305794 h 4949379"/>
                <a:gd name="connsiteX2" fmla="*/ 3984689 w 4784086"/>
                <a:gd name="connsiteY2" fmla="*/ 4949379 h 4949379"/>
                <a:gd name="connsiteX3" fmla="*/ 4784086 w 4784086"/>
                <a:gd name="connsiteY3" fmla="*/ 0 h 494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84086" h="4949379">
                  <a:moveTo>
                    <a:pt x="0" y="0"/>
                  </a:moveTo>
                  <a:lnTo>
                    <a:pt x="0" y="4305794"/>
                  </a:lnTo>
                  <a:lnTo>
                    <a:pt x="3984689" y="4949379"/>
                  </a:lnTo>
                  <a:lnTo>
                    <a:pt x="4784086" y="0"/>
                  </a:lnTo>
                  <a:close/>
                </a:path>
              </a:pathLst>
            </a:custGeom>
          </p:spPr>
        </p:pic>
        <p:sp>
          <p:nvSpPr>
            <p:cNvPr id="18" name="矩形 17"/>
            <p:cNvSpPr/>
            <p:nvPr/>
          </p:nvSpPr>
          <p:spPr>
            <a:xfrm rot="10800000" flipH="1">
              <a:off x="7091738" y="5341256"/>
              <a:ext cx="2255462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 rot="16200000" flipH="1">
              <a:off x="10711455" y="2721523"/>
              <a:ext cx="1444350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16200000" flipH="1">
            <a:off x="6029676" y="513839"/>
            <a:ext cx="7119163" cy="6323715"/>
            <a:chOff x="7091738" y="2499103"/>
            <a:chExt cx="5385867" cy="4784086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40" r="7286" b="1829"/>
            <a:stretch>
              <a:fillRect/>
            </a:stretch>
          </p:blipFill>
          <p:spPr>
            <a:xfrm rot="16750492" flipH="1">
              <a:off x="7610873" y="2416456"/>
              <a:ext cx="4784086" cy="4949379"/>
            </a:xfrm>
            <a:custGeom>
              <a:avLst/>
              <a:gdLst>
                <a:gd name="connsiteX0" fmla="*/ 0 w 4784086"/>
                <a:gd name="connsiteY0" fmla="*/ 0 h 4949379"/>
                <a:gd name="connsiteX1" fmla="*/ 0 w 4784086"/>
                <a:gd name="connsiteY1" fmla="*/ 4305794 h 4949379"/>
                <a:gd name="connsiteX2" fmla="*/ 3984689 w 4784086"/>
                <a:gd name="connsiteY2" fmla="*/ 4949379 h 4949379"/>
                <a:gd name="connsiteX3" fmla="*/ 4784086 w 4784086"/>
                <a:gd name="connsiteY3" fmla="*/ 0 h 494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84086" h="4949379">
                  <a:moveTo>
                    <a:pt x="0" y="0"/>
                  </a:moveTo>
                  <a:lnTo>
                    <a:pt x="0" y="4305794"/>
                  </a:lnTo>
                  <a:lnTo>
                    <a:pt x="3984689" y="4949379"/>
                  </a:lnTo>
                  <a:lnTo>
                    <a:pt x="4784086" y="0"/>
                  </a:lnTo>
                  <a:close/>
                </a:path>
              </a:pathLst>
            </a:custGeom>
          </p:spPr>
        </p:pic>
        <p:sp>
          <p:nvSpPr>
            <p:cNvPr id="22" name="矩形 21"/>
            <p:cNvSpPr/>
            <p:nvPr/>
          </p:nvSpPr>
          <p:spPr>
            <a:xfrm rot="10800000" flipH="1">
              <a:off x="7091738" y="5341256"/>
              <a:ext cx="2255462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 rot="16200000" flipH="1">
              <a:off x="10711455" y="2721523"/>
              <a:ext cx="1444350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椭圆 5"/>
          <p:cNvSpPr/>
          <p:nvPr/>
        </p:nvSpPr>
        <p:spPr>
          <a:xfrm>
            <a:off x="3859896" y="1186998"/>
            <a:ext cx="4514848" cy="4514846"/>
          </a:xfrm>
          <a:prstGeom prst="ellipse">
            <a:avLst/>
          </a:prstGeom>
          <a:solidFill>
            <a:srgbClr val="413788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文本框 422"/>
          <p:cNvSpPr txBox="1"/>
          <p:nvPr/>
        </p:nvSpPr>
        <p:spPr>
          <a:xfrm>
            <a:off x="2713355" y="2912110"/>
            <a:ext cx="67443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zh-CN" altLang="en-US" sz="5400" b="1" dirty="0">
                <a:solidFill>
                  <a:prstClr val="black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Impact" panose="020B0806030902050204" pitchFamily="34" charset="0"/>
                <a:ea typeface="思源黑体" panose="020B0500000000000000" pitchFamily="34" charset="-122"/>
              </a:rPr>
              <a:t>科研</a:t>
            </a:r>
            <a:r>
              <a:rPr lang="zh-CN" altLang="en-US" sz="5400" b="1" dirty="0">
                <a:solidFill>
                  <a:prstClr val="black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Impact" panose="020B0806030902050204" pitchFamily="34" charset="0"/>
                <a:ea typeface="思源黑体" panose="020B0500000000000000" pitchFamily="34" charset="-122"/>
              </a:rPr>
              <a:t>情况</a:t>
            </a:r>
            <a:endParaRPr lang="zh-CN" altLang="en-US" sz="5400" b="1" dirty="0">
              <a:solidFill>
                <a:prstClr val="black"/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Impact" panose="020B0806030902050204" pitchFamily="34" charset="0"/>
              <a:ea typeface="思源黑体" panose="020B05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76061" y="2207690"/>
            <a:ext cx="2855853" cy="744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3200" b="1" dirty="0" smtClean="0">
                <a:solidFill>
                  <a:srgbClr val="413788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PART 03</a:t>
            </a:r>
            <a:endParaRPr lang="zh-CN" altLang="en-US" sz="3200" b="1" dirty="0">
              <a:solidFill>
                <a:srgbClr val="413788"/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17118" y="4738416"/>
            <a:ext cx="373739" cy="0"/>
          </a:xfrm>
          <a:prstGeom prst="line">
            <a:avLst/>
          </a:prstGeom>
          <a:ln w="41275">
            <a:solidFill>
              <a:srgbClr val="4137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2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23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 rot="16200000" flipV="1">
            <a:off x="-953948" y="19027"/>
            <a:ext cx="7119163" cy="6323715"/>
            <a:chOff x="7091738" y="2499103"/>
            <a:chExt cx="5385867" cy="4784086"/>
          </a:xfrm>
        </p:grpSpPr>
        <p:pic>
          <p:nvPicPr>
            <p:cNvPr id="17" name="图片 1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40" r="7286" b="1829"/>
            <a:stretch>
              <a:fillRect/>
            </a:stretch>
          </p:blipFill>
          <p:spPr>
            <a:xfrm rot="16750492" flipH="1">
              <a:off x="7610873" y="2416456"/>
              <a:ext cx="4784086" cy="4949379"/>
            </a:xfrm>
            <a:custGeom>
              <a:avLst/>
              <a:gdLst>
                <a:gd name="connsiteX0" fmla="*/ 0 w 4784086"/>
                <a:gd name="connsiteY0" fmla="*/ 0 h 4949379"/>
                <a:gd name="connsiteX1" fmla="*/ 0 w 4784086"/>
                <a:gd name="connsiteY1" fmla="*/ 4305794 h 4949379"/>
                <a:gd name="connsiteX2" fmla="*/ 3984689 w 4784086"/>
                <a:gd name="connsiteY2" fmla="*/ 4949379 h 4949379"/>
                <a:gd name="connsiteX3" fmla="*/ 4784086 w 4784086"/>
                <a:gd name="connsiteY3" fmla="*/ 0 h 494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84086" h="4949379">
                  <a:moveTo>
                    <a:pt x="0" y="0"/>
                  </a:moveTo>
                  <a:lnTo>
                    <a:pt x="0" y="4305794"/>
                  </a:lnTo>
                  <a:lnTo>
                    <a:pt x="3984689" y="4949379"/>
                  </a:lnTo>
                  <a:lnTo>
                    <a:pt x="4784086" y="0"/>
                  </a:lnTo>
                  <a:close/>
                </a:path>
              </a:pathLst>
            </a:custGeom>
          </p:spPr>
        </p:pic>
        <p:sp>
          <p:nvSpPr>
            <p:cNvPr id="18" name="矩形 17"/>
            <p:cNvSpPr/>
            <p:nvPr/>
          </p:nvSpPr>
          <p:spPr>
            <a:xfrm rot="10800000" flipH="1">
              <a:off x="7091738" y="5341256"/>
              <a:ext cx="2255462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18"/>
            <p:cNvSpPr/>
            <p:nvPr/>
          </p:nvSpPr>
          <p:spPr>
            <a:xfrm rot="16200000" flipH="1">
              <a:off x="10711455" y="2721523"/>
              <a:ext cx="1444350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 rot="16200000" flipH="1">
            <a:off x="6029676" y="513839"/>
            <a:ext cx="7119163" cy="6323715"/>
            <a:chOff x="7091738" y="2499103"/>
            <a:chExt cx="5385867" cy="4784086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640" r="7286" b="1829"/>
            <a:stretch>
              <a:fillRect/>
            </a:stretch>
          </p:blipFill>
          <p:spPr>
            <a:xfrm rot="16750492" flipH="1">
              <a:off x="7610873" y="2416456"/>
              <a:ext cx="4784086" cy="4949379"/>
            </a:xfrm>
            <a:custGeom>
              <a:avLst/>
              <a:gdLst>
                <a:gd name="connsiteX0" fmla="*/ 0 w 4784086"/>
                <a:gd name="connsiteY0" fmla="*/ 0 h 4949379"/>
                <a:gd name="connsiteX1" fmla="*/ 0 w 4784086"/>
                <a:gd name="connsiteY1" fmla="*/ 4305794 h 4949379"/>
                <a:gd name="connsiteX2" fmla="*/ 3984689 w 4784086"/>
                <a:gd name="connsiteY2" fmla="*/ 4949379 h 4949379"/>
                <a:gd name="connsiteX3" fmla="*/ 4784086 w 4784086"/>
                <a:gd name="connsiteY3" fmla="*/ 0 h 4949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84086" h="4949379">
                  <a:moveTo>
                    <a:pt x="0" y="0"/>
                  </a:moveTo>
                  <a:lnTo>
                    <a:pt x="0" y="4305794"/>
                  </a:lnTo>
                  <a:lnTo>
                    <a:pt x="3984689" y="4949379"/>
                  </a:lnTo>
                  <a:lnTo>
                    <a:pt x="4784086" y="0"/>
                  </a:lnTo>
                  <a:close/>
                </a:path>
              </a:pathLst>
            </a:custGeom>
          </p:spPr>
        </p:pic>
        <p:sp>
          <p:nvSpPr>
            <p:cNvPr id="22" name="矩形 21"/>
            <p:cNvSpPr/>
            <p:nvPr/>
          </p:nvSpPr>
          <p:spPr>
            <a:xfrm rot="10800000" flipH="1">
              <a:off x="7091738" y="5341256"/>
              <a:ext cx="2255462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 rot="16200000" flipH="1">
              <a:off x="10711455" y="2721523"/>
              <a:ext cx="1444350" cy="1516740"/>
            </a:xfrm>
            <a:prstGeom prst="rect">
              <a:avLst/>
            </a:prstGeom>
            <a:gradFill>
              <a:gsLst>
                <a:gs pos="2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椭圆 5"/>
          <p:cNvSpPr/>
          <p:nvPr/>
        </p:nvSpPr>
        <p:spPr>
          <a:xfrm>
            <a:off x="3859896" y="1186998"/>
            <a:ext cx="4514848" cy="4514846"/>
          </a:xfrm>
          <a:prstGeom prst="ellipse">
            <a:avLst/>
          </a:prstGeom>
          <a:solidFill>
            <a:srgbClr val="413788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3" name="文本框 422"/>
          <p:cNvSpPr txBox="1"/>
          <p:nvPr/>
        </p:nvSpPr>
        <p:spPr>
          <a:xfrm>
            <a:off x="2885440" y="2912110"/>
            <a:ext cx="62655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/>
            <a:r>
              <a:rPr lang="zh-CN" altLang="en-US" sz="5400" b="1" dirty="0">
                <a:solidFill>
                  <a:prstClr val="black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Impact" panose="020B0806030902050204" pitchFamily="34" charset="0"/>
                <a:ea typeface="思源黑体" panose="020B0500000000000000" pitchFamily="34" charset="-122"/>
              </a:rPr>
              <a:t>竞赛成果</a:t>
            </a:r>
            <a:r>
              <a:rPr lang="zh-CN" altLang="en-US" sz="5400" b="1" dirty="0">
                <a:solidFill>
                  <a:prstClr val="black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Impact" panose="020B0806030902050204" pitchFamily="34" charset="0"/>
                <a:ea typeface="思源黑体" panose="020B0500000000000000" pitchFamily="34" charset="-122"/>
              </a:rPr>
              <a:t>情况</a:t>
            </a:r>
            <a:endParaRPr lang="zh-CN" altLang="en-US" sz="5400" b="1" dirty="0">
              <a:solidFill>
                <a:prstClr val="black"/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Impact" panose="020B0806030902050204" pitchFamily="34" charset="0"/>
              <a:ea typeface="思源黑体" panose="020B0500000000000000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76061" y="2207690"/>
            <a:ext cx="2855853" cy="744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200">
              <a:lnSpc>
                <a:spcPct val="150000"/>
              </a:lnSpc>
            </a:pPr>
            <a:r>
              <a:rPr lang="en-US" altLang="zh-CN" sz="3200" b="1" dirty="0" smtClean="0">
                <a:solidFill>
                  <a:srgbClr val="413788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PART 04</a:t>
            </a:r>
            <a:endParaRPr lang="zh-CN" altLang="en-US" sz="3200" b="1" dirty="0">
              <a:solidFill>
                <a:srgbClr val="413788"/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917118" y="4738416"/>
            <a:ext cx="373739" cy="0"/>
          </a:xfrm>
          <a:prstGeom prst="line">
            <a:avLst/>
          </a:prstGeom>
          <a:ln w="41275">
            <a:solidFill>
              <a:srgbClr val="4137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200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23" grpId="0"/>
      <p:bldP spid="7" grpId="0"/>
    </p:bldLst>
  </p:timing>
</p:sld>
</file>

<file path=ppt/tags/tag1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10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11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12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13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14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15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16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2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3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4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5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6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7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8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ags/tag9.xml><?xml version="1.0" encoding="utf-8"?>
<p:tagLst xmlns:p="http://schemas.openxmlformats.org/presentationml/2006/main">
  <p:tag name="KSO_WM_DIAGRAM_VIRTUALLY_FRAME" val="{&quot;height&quot;:261.94960629921263,&quot;left&quot;:549.0789763779528,&quot;top&quot;:120.33748031496062,&quot;width&quot;:288.40834645669275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</Words>
  <Application>WPS 演示</Application>
  <PresentationFormat>宽屏</PresentationFormat>
  <Paragraphs>52</Paragraphs>
  <Slides>11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宋体</vt:lpstr>
      <vt:lpstr>Wingdings</vt:lpstr>
      <vt:lpstr>思源黑体</vt:lpstr>
      <vt:lpstr>黑体</vt:lpstr>
      <vt:lpstr>思源宋体 CN Heavy</vt:lpstr>
      <vt:lpstr>Impact</vt:lpstr>
      <vt:lpstr>Calibri</vt:lpstr>
      <vt:lpstr>微软雅黑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保研面试自我介绍</dc:title>
  <dc:creator>Administrator</dc:creator>
  <cp:lastModifiedBy>north_h</cp:lastModifiedBy>
  <cp:revision>125</cp:revision>
  <dcterms:created xsi:type="dcterms:W3CDTF">2021-07-20T06:29:00Z</dcterms:created>
  <dcterms:modified xsi:type="dcterms:W3CDTF">2025-08-09T16:43:24Z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D37FA0CC2BBF44C487715EF2605778BC_13</vt:lpwstr>
  </property>
  <property fmtid="{D5CDD505-2E9C-101B-9397-08002B2CF9AE}" pid="3" name="KSOProductBuildVer">
    <vt:lpwstr>2052-12.1.0.20784</vt:lpwstr>
  </property>
</Properties>
</file>

<file path=docProps/thumbnail.jpeg>
</file>